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C"/>
    <a:srgbClr val="BEDCA0"/>
    <a:srgbClr val="EBF5F0"/>
    <a:srgbClr val="76DDA6"/>
    <a:srgbClr val="144CA9"/>
    <a:srgbClr val="6C1655"/>
    <a:srgbClr val="4A0E41"/>
    <a:srgbClr val="6D1560"/>
    <a:srgbClr val="971D86"/>
    <a:srgbClr val="340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1086" y="96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937"/>
            <a:ext cx="9144000" cy="3548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4900" cy="4914900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3649587"/>
            <a:ext cx="4604703" cy="13127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500" b="1" i="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71988" y="5089748"/>
            <a:ext cx="4732703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27 мая 2022 </a:t>
            </a:r>
            <a:r>
              <a:rPr lang="ru-RU" sz="2400" b="0" i="0" u="none" strike="noStrike" kern="1200" baseline="300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Mercure</a:t>
            </a:r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Тюмень Центр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355976" y="1067583"/>
            <a:ext cx="4604703" cy="2454601"/>
          </a:xfrm>
          <a:noFill/>
        </p:spPr>
        <p:txBody>
          <a:bodyPr anchor="b" anchorCtr="0">
            <a:normAutofit/>
          </a:bodyPr>
          <a:lstStyle>
            <a:lvl1pPr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7" y="224448"/>
            <a:ext cx="2664296" cy="7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39825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561356"/>
            <a:ext cx="4247357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561356"/>
            <a:ext cx="4264025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5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6626"/>
            <a:ext cx="5005784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369668"/>
            <a:ext cx="864235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821"/>
            <a:ext cx="9144000" cy="3305175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994"/>
            <a:ext cx="9144000" cy="72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0"/>
            <a:ext cx="8642350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Arial Bold 25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Arial Bold</a:t>
            </a:r>
            <a:br>
              <a:rPr lang="en-US" dirty="0" smtClean="0"/>
            </a:br>
            <a:r>
              <a:rPr lang="en-US" dirty="0" smtClean="0"/>
              <a:t>35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1041968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57313751"/>
              </p:ext>
            </p:extLst>
          </p:nvPr>
        </p:nvGraphicFramePr>
        <p:xfrm>
          <a:off x="756404" y="1518062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Text on the slide.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TITLE</a:t>
            </a:r>
          </a:p>
          <a:p>
            <a:r>
              <a:rPr lang="en-US" smtClean="0"/>
              <a:t>Grant/Research Support</a:t>
            </a:r>
          </a:p>
          <a:p>
            <a:pPr lvl="1"/>
            <a:r>
              <a:rPr lang="en-US" smtClean="0"/>
              <a:t>Consulting Fees/Honoraria</a:t>
            </a:r>
          </a:p>
          <a:p>
            <a:pPr lvl="2"/>
            <a:r>
              <a:rPr lang="en-US" smtClean="0"/>
              <a:t>Major Stock Shareholder/Equity</a:t>
            </a:r>
          </a:p>
          <a:p>
            <a:pPr lvl="3"/>
            <a:r>
              <a:rPr lang="en-US" smtClean="0"/>
              <a:t>Royalty Income</a:t>
            </a:r>
          </a:p>
          <a:p>
            <a:pPr lvl="4"/>
            <a:r>
              <a:rPr lang="en-US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19" y="3937620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376654"/>
            <a:ext cx="864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17" y="2081399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solidFill>
                  <a:schemeClr val="bg2"/>
                </a:solidFill>
              </a:rPr>
              <a:t>AFFILIATION/FINANCIAL RELATIONSHIP</a:t>
            </a:r>
            <a:endParaRPr lang="ru-RU" sz="25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</a:t>
            </a:r>
            <a:r>
              <a:rPr lang="en-US" altLang="ru-RU" dirty="0"/>
              <a:t>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449" y="1736301"/>
            <a:ext cx="3473100" cy="340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3687141"/>
              </p:ext>
            </p:extLst>
          </p:nvPr>
        </p:nvGraphicFramePr>
        <p:xfrm>
          <a:off x="755576" y="163336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1050526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309"/>
              </p:ext>
            </p:extLst>
          </p:nvPr>
        </p:nvGraphicFramePr>
        <p:xfrm>
          <a:off x="250826" y="1705372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1187969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336011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2168349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182072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5" y="1830111"/>
            <a:ext cx="125" cy="5468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2103558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969042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38206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651172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867543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867545"/>
            <a:ext cx="0" cy="8603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14975" y="2867545"/>
            <a:ext cx="9526" cy="16843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743052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42120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569006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2">
      <a:dk1>
        <a:srgbClr val="4A9EF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C000"/>
      </a:accent2>
      <a:accent3>
        <a:srgbClr val="006934"/>
      </a:accent3>
      <a:accent4>
        <a:srgbClr val="C00000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Другая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8C46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DCD200"/>
        </a:accent2>
        <a:accent3>
          <a:srgbClr val="1A1C60"/>
        </a:accent3>
        <a:accent4>
          <a:srgbClr val="ED5A60"/>
        </a:accent4>
        <a:accent5>
          <a:srgbClr val="FFFD70"/>
        </a:accent5>
        <a:accent6>
          <a:srgbClr val="7D80D5"/>
        </a:accent6>
        <a:hlink>
          <a:srgbClr val="BB141A"/>
        </a:hlink>
        <a:folHlink>
          <a:srgbClr val="8C0E13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422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Open Sans</vt:lpstr>
      <vt:lpstr>Verdana</vt:lpstr>
      <vt:lpstr>Calibri</vt:lpstr>
      <vt:lpstr>Arial</vt:lpstr>
      <vt:lpstr>Theme-Color</vt:lpstr>
      <vt:lpstr>TOPIC  Arial Bold 35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129</cp:revision>
  <dcterms:created xsi:type="dcterms:W3CDTF">2018-04-02T14:44:39Z</dcterms:created>
  <dcterms:modified xsi:type="dcterms:W3CDTF">2022-05-24T12:56:36Z</dcterms:modified>
</cp:coreProperties>
</file>