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chartEx1.xml" ContentType="application/vnd.ms-office.chartex+xml"/>
  <Override PartName="/ppt/charts/colors10.xml" ContentType="application/vnd.ms-office.chartcolorstyle+xml"/>
  <Override PartName="/ppt/charts/style10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79" r:id="rId1"/>
  </p:sldMasterIdLst>
  <p:notesMasterIdLst>
    <p:notesMasterId r:id="rId20"/>
  </p:notesMasterIdLst>
  <p:handoutMasterIdLst>
    <p:handoutMasterId r:id="rId21"/>
  </p:handoutMasterIdLst>
  <p:sldIdLst>
    <p:sldId id="267" r:id="rId2"/>
    <p:sldId id="257" r:id="rId3"/>
    <p:sldId id="269" r:id="rId4"/>
    <p:sldId id="283" r:id="rId5"/>
    <p:sldId id="270" r:id="rId6"/>
    <p:sldId id="262" r:id="rId7"/>
    <p:sldId id="272" r:id="rId8"/>
    <p:sldId id="271" r:id="rId9"/>
    <p:sldId id="273" r:id="rId10"/>
    <p:sldId id="286" r:id="rId11"/>
    <p:sldId id="275" r:id="rId12"/>
    <p:sldId id="276" r:id="rId13"/>
    <p:sldId id="284" r:id="rId14"/>
    <p:sldId id="277" r:id="rId15"/>
    <p:sldId id="278" r:id="rId16"/>
    <p:sldId id="280" r:id="rId17"/>
    <p:sldId id="279" r:id="rId18"/>
    <p:sldId id="282" r:id="rId19"/>
  </p:sldIdLst>
  <p:sldSz cx="9144000" cy="5143500" type="screen16x9"/>
  <p:notesSz cx="6858000" cy="9144000"/>
  <p:embeddedFontLst>
    <p:embeddedFont>
      <p:font typeface="Open Sans" panose="020B0604020202020204" charset="0"/>
      <p:regular r:id="rId22"/>
      <p:bold r:id="rId23"/>
      <p:italic r:id="rId24"/>
      <p:boldItalic r:id="rId25"/>
    </p:embeddedFont>
    <p:embeddedFont>
      <p:font typeface="Myriad Pro" panose="020B0503030403020204" pitchFamily="34" charset="0"/>
      <p:regular r:id="rId26"/>
      <p:bold r:id="rId27"/>
      <p:italic r:id="rId28"/>
      <p:boldItalic r:id="rId29"/>
    </p:embeddedFont>
    <p:embeddedFont>
      <p:font typeface="Calibri" panose="020F0502020204030204" pitchFamily="34" charset="0"/>
      <p:regular r:id="rId30"/>
      <p:bold r:id="rId31"/>
      <p:italic r:id="rId32"/>
      <p:boldItalic r:id="rId33"/>
    </p:embeddedFont>
  </p:embeddedFontLst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Myriad Pro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Myriad Pro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Myriad Pro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Myriad Pro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Myriad Pro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Myriad Pro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Myriad Pro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Myriad Pro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Myriad Pro" pitchFamily="34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ACAF1172-2D28-4166-AEE5-96BC838A22E3}">
          <p14:sldIdLst>
            <p14:sldId id="267"/>
            <p14:sldId id="257"/>
            <p14:sldId id="269"/>
            <p14:sldId id="283"/>
            <p14:sldId id="270"/>
            <p14:sldId id="262"/>
            <p14:sldId id="272"/>
            <p14:sldId id="271"/>
            <p14:sldId id="273"/>
            <p14:sldId id="286"/>
            <p14:sldId id="275"/>
            <p14:sldId id="276"/>
            <p14:sldId id="284"/>
            <p14:sldId id="277"/>
            <p14:sldId id="278"/>
            <p14:sldId id="280"/>
            <p14:sldId id="279"/>
            <p14:sldId id="282"/>
          </p14:sldIdLst>
        </p14:section>
      </p14:sectionLst>
    </p:ext>
    <p:ext uri="{EFAFB233-063F-42B5-8137-9DF3F51BA10A}">
      <p15:sldGuideLst xmlns:p15="http://schemas.microsoft.com/office/powerpoint/2012/main">
        <p15:guide id="1" pos="158">
          <p15:clr>
            <a:srgbClr val="A4A3A4"/>
          </p15:clr>
        </p15:guide>
        <p15:guide id="2" pos="5602">
          <p15:clr>
            <a:srgbClr val="A4A3A4"/>
          </p15:clr>
        </p15:guide>
        <p15:guide id="3" pos="159">
          <p15:clr>
            <a:srgbClr val="A4A3A4"/>
          </p15:clr>
        </p15:guide>
        <p15:guide id="4" orient="horz" pos="2811">
          <p15:clr>
            <a:srgbClr val="A4A3A4"/>
          </p15:clr>
        </p15:guide>
        <p15:guide id="5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DDE7"/>
    <a:srgbClr val="95A9B4"/>
    <a:srgbClr val="34D0AB"/>
    <a:srgbClr val="ED5D64"/>
    <a:srgbClr val="29DB6D"/>
    <a:srgbClr val="6269C6"/>
    <a:srgbClr val="1FB759"/>
    <a:srgbClr val="4D55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25E5076-3810-47DD-B79F-674D7AD40C01}" styleName="Темный стиль 1 —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46F890A9-2807-4EBB-B81D-B2AA78EC7F39}" styleName="Темный стиль 2 —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EBBBCC-DAD2-459C-BE2E-F6DE35CF9A28}" styleName="Темный стиль 2 —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660B408-B3CF-4A94-85FC-2B1E0A45F4A2}" styleName="Темный стиль 2 —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4" autoAdjust="0"/>
    <p:restoredTop sz="96355" autoAdjust="0"/>
  </p:normalViewPr>
  <p:slideViewPr>
    <p:cSldViewPr snapToObjects="1">
      <p:cViewPr varScale="1">
        <p:scale>
          <a:sx n="147" d="100"/>
          <a:sy n="147" d="100"/>
        </p:scale>
        <p:origin x="600" y="114"/>
      </p:cViewPr>
      <p:guideLst>
        <p:guide pos="158"/>
        <p:guide pos="5602"/>
        <p:guide pos="159"/>
        <p:guide orient="horz" pos="2811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Objects="1">
      <p:cViewPr varScale="1">
        <p:scale>
          <a:sx n="84" d="100"/>
          <a:sy n="84" d="100"/>
        </p:scale>
        <p:origin x="3828" y="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21" Type="http://schemas.openxmlformats.org/officeDocument/2006/relationships/handoutMaster" Target="handoutMasters/handoutMaster1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33" Type="http://schemas.openxmlformats.org/officeDocument/2006/relationships/font" Target="fonts/font12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32" Type="http://schemas.openxmlformats.org/officeDocument/2006/relationships/font" Target="fonts/font11.fntdata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Ex1.xml.rels><?xml version="1.0" encoding="UTF-8" standalone="yes"?>
<Relationships xmlns="http://schemas.openxmlformats.org/package/2006/relationships"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7.2428161063528756E-2"/>
          <c:y val="3.489406256957691E-2"/>
          <c:w val="0.9145551456821932"/>
          <c:h val="0.6559450726006872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tx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15"/>
              <c:layout>
                <c:manualLayout>
                  <c:x val="0"/>
                  <c:y val="-2.4454968318059035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D363-40C9-9D9B-769637D46C03}"/>
                </c:ext>
              </c:extLst>
            </c:dLbl>
            <c:dLbl>
              <c:idx val="19"/>
              <c:layout>
                <c:manualLayout>
                  <c:x val="0"/>
                  <c:y val="2.13980972783016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D363-40C9-9D9B-769637D46C03}"/>
                </c:ext>
              </c:extLst>
            </c:dLbl>
            <c:dLbl>
              <c:idx val="20"/>
              <c:layout>
                <c:manualLayout>
                  <c:x val="9.1155456419674628E-3"/>
                  <c:y val="2.9198234863244206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D363-40C9-9D9B-769637D46C03}"/>
                </c:ext>
              </c:extLst>
            </c:dLbl>
            <c:dLbl>
              <c:idx val="25"/>
              <c:layout>
                <c:manualLayout>
                  <c:x val="-1.4462992504753428E-3"/>
                  <c:y val="9.8070199719586231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1510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D363-40C9-9D9B-769637D46C0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2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shade val="95000"/>
                          <a:satMod val="10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Лист1!$A$2:$A$27</c:f>
              <c:strCache>
                <c:ptCount val="26"/>
                <c:pt idx="0">
                  <c:v>1999</c:v>
                </c:pt>
                <c:pt idx="1">
                  <c:v>2000</c:v>
                </c:pt>
                <c:pt idx="2">
                  <c:v>2001</c:v>
                </c:pt>
                <c:pt idx="3">
                  <c:v>2002</c:v>
                </c:pt>
                <c:pt idx="4">
                  <c:v>2003</c:v>
                </c:pt>
                <c:pt idx="5">
                  <c:v>2004</c:v>
                </c:pt>
                <c:pt idx="6">
                  <c:v>2005</c:v>
                </c:pt>
                <c:pt idx="7">
                  <c:v>2006</c:v>
                </c:pt>
                <c:pt idx="8">
                  <c:v>2007</c:v>
                </c:pt>
                <c:pt idx="9">
                  <c:v>2008</c:v>
                </c:pt>
                <c:pt idx="10">
                  <c:v>2009</c:v>
                </c:pt>
                <c:pt idx="11">
                  <c:v>2010</c:v>
                </c:pt>
                <c:pt idx="12">
                  <c:v>2011</c:v>
                </c:pt>
                <c:pt idx="13">
                  <c:v>2012 TCT</c:v>
                </c:pt>
                <c:pt idx="14">
                  <c:v>2013 TCT</c:v>
                </c:pt>
                <c:pt idx="15">
                  <c:v>2014 TCT</c:v>
                </c:pt>
                <c:pt idx="16">
                  <c:v>2015 TCT</c:v>
                </c:pt>
                <c:pt idx="17">
                  <c:v>2016 TCT</c:v>
                </c:pt>
                <c:pt idx="18">
                  <c:v>2017 TCT</c:v>
                </c:pt>
                <c:pt idx="19">
                  <c:v>2018 TCT</c:v>
                </c:pt>
                <c:pt idx="20">
                  <c:v>2019 TCT</c:v>
                </c:pt>
                <c:pt idx="21">
                  <c:v>2020 TCT ONLINE</c:v>
                </c:pt>
                <c:pt idx="22">
                  <c:v>2021 TCT</c:v>
                </c:pt>
                <c:pt idx="23">
                  <c:v>2022 MRC</c:v>
                </c:pt>
                <c:pt idx="24">
                  <c:v>2023 MRC</c:v>
                </c:pt>
                <c:pt idx="25">
                  <c:v>2024 MRC</c:v>
                </c:pt>
              </c:strCache>
            </c:strRef>
          </c:cat>
          <c:val>
            <c:numRef>
              <c:f>Лист1!$B$2:$B$27</c:f>
              <c:numCache>
                <c:formatCode>General</c:formatCode>
                <c:ptCount val="26"/>
                <c:pt idx="0">
                  <c:v>240</c:v>
                </c:pt>
                <c:pt idx="1">
                  <c:v>280</c:v>
                </c:pt>
                <c:pt idx="2">
                  <c:v>340</c:v>
                </c:pt>
                <c:pt idx="3">
                  <c:v>460</c:v>
                </c:pt>
                <c:pt idx="4">
                  <c:v>400</c:v>
                </c:pt>
                <c:pt idx="5">
                  <c:v>420</c:v>
                </c:pt>
                <c:pt idx="6">
                  <c:v>450</c:v>
                </c:pt>
                <c:pt idx="7">
                  <c:v>640</c:v>
                </c:pt>
                <c:pt idx="8">
                  <c:v>600</c:v>
                </c:pt>
                <c:pt idx="9">
                  <c:v>610</c:v>
                </c:pt>
                <c:pt idx="10">
                  <c:v>614</c:v>
                </c:pt>
                <c:pt idx="11">
                  <c:v>620</c:v>
                </c:pt>
                <c:pt idx="12">
                  <c:v>640</c:v>
                </c:pt>
                <c:pt idx="13">
                  <c:v>935</c:v>
                </c:pt>
                <c:pt idx="14">
                  <c:v>1082</c:v>
                </c:pt>
                <c:pt idx="15">
                  <c:v>1121</c:v>
                </c:pt>
                <c:pt idx="16">
                  <c:v>1302</c:v>
                </c:pt>
                <c:pt idx="17">
                  <c:v>1418</c:v>
                </c:pt>
                <c:pt idx="18">
                  <c:v>1559</c:v>
                </c:pt>
                <c:pt idx="19">
                  <c:v>1510</c:v>
                </c:pt>
                <c:pt idx="20">
                  <c:v>1509</c:v>
                </c:pt>
                <c:pt idx="21">
                  <c:v>920</c:v>
                </c:pt>
                <c:pt idx="22">
                  <c:v>1135</c:v>
                </c:pt>
                <c:pt idx="23">
                  <c:v>1003</c:v>
                </c:pt>
                <c:pt idx="24">
                  <c:v>1297</c:v>
                </c:pt>
                <c:pt idx="25">
                  <c:v>1510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363-40C9-9D9B-769637D46C0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10"/>
        <c:axId val="63739392"/>
        <c:axId val="63741312"/>
      </c:barChart>
      <c:catAx>
        <c:axId val="637393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bg2"/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3741312"/>
        <c:crosses val="autoZero"/>
        <c:auto val="1"/>
        <c:lblAlgn val="ctr"/>
        <c:lblOffset val="100"/>
        <c:noMultiLvlLbl val="0"/>
      </c:catAx>
      <c:valAx>
        <c:axId val="63741312"/>
        <c:scaling>
          <c:orientation val="minMax"/>
          <c:max val="1650"/>
          <c:min val="0"/>
        </c:scaling>
        <c:delete val="0"/>
        <c:axPos val="l"/>
        <c:majorGridlines>
          <c:spPr>
            <a:ln w="9525" cap="flat" cmpd="sng" algn="ctr">
              <a:noFill/>
              <a:prstDash val="solid"/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bg2"/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3739392"/>
        <c:crosses val="autoZero"/>
        <c:crossBetween val="between"/>
        <c:majorUnit val="20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1800"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7.6594822496263912E-2"/>
          <c:y val="2.6037197198165912E-2"/>
          <c:w val="0.89909710130377418"/>
          <c:h val="0.69441537116728025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Российские координаторы / 
Russian Faculty</c:v>
                </c:pt>
              </c:strCache>
            </c:strRef>
          </c:tx>
          <c:spPr>
            <a:solidFill>
              <a:schemeClr val="tx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2.6323774970276933E-3"/>
                  <c:y val="-9.1279540368530479E-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D94D-4FD8-A433-B4B4D02F1D0B}"/>
                </c:ext>
              </c:extLst>
            </c:dLbl>
            <c:dLbl>
              <c:idx val="1"/>
              <c:layout>
                <c:manualLayout>
                  <c:x val="3.9485662455415399E-3"/>
                  <c:y val="-2.274945640960435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D94D-4FD8-A433-B4B4D02F1D0B}"/>
                </c:ext>
              </c:extLst>
            </c:dLbl>
            <c:dLbl>
              <c:idx val="2"/>
              <c:layout>
                <c:manualLayout>
                  <c:x val="2.6323774970276933E-3"/>
                  <c:y val="5.89835256400091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D94D-4FD8-A433-B4B4D02F1D0B}"/>
                </c:ext>
              </c:extLst>
            </c:dLbl>
            <c:dLbl>
              <c:idx val="3"/>
              <c:layout>
                <c:manualLayout>
                  <c:x val="-2.6323774970276933E-3"/>
                  <c:y val="3.1738536987953717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D94D-4FD8-A433-B4B4D02F1D0B}"/>
                </c:ext>
              </c:extLst>
            </c:dLbl>
            <c:dLbl>
              <c:idx val="24"/>
              <c:layout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D94D-4FD8-A433-B4B4D02F1D0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00" b="0" i="0" u="none" strike="noStrike" kern="1200" baseline="0">
                    <a:solidFill>
                      <a:schemeClr val="bg2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shade val="95000"/>
                          <a:satMod val="10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Лист1!$A$2:$A$27</c:f>
              <c:strCache>
                <c:ptCount val="26"/>
                <c:pt idx="0">
                  <c:v>1999</c:v>
                </c:pt>
                <c:pt idx="1">
                  <c:v>2000</c:v>
                </c:pt>
                <c:pt idx="2">
                  <c:v>2001</c:v>
                </c:pt>
                <c:pt idx="3">
                  <c:v>2002</c:v>
                </c:pt>
                <c:pt idx="4">
                  <c:v>2003</c:v>
                </c:pt>
                <c:pt idx="5">
                  <c:v>2004</c:v>
                </c:pt>
                <c:pt idx="6">
                  <c:v>2005</c:v>
                </c:pt>
                <c:pt idx="7">
                  <c:v>2006</c:v>
                </c:pt>
                <c:pt idx="8">
                  <c:v>2007</c:v>
                </c:pt>
                <c:pt idx="9">
                  <c:v>2008</c:v>
                </c:pt>
                <c:pt idx="10">
                  <c:v>2009</c:v>
                </c:pt>
                <c:pt idx="11">
                  <c:v>2010</c:v>
                </c:pt>
                <c:pt idx="12">
                  <c:v>2011</c:v>
                </c:pt>
                <c:pt idx="13">
                  <c:v>2012 TCT</c:v>
                </c:pt>
                <c:pt idx="14">
                  <c:v>2013 TCT</c:v>
                </c:pt>
                <c:pt idx="15">
                  <c:v>2014 TCT</c:v>
                </c:pt>
                <c:pt idx="16">
                  <c:v>2015 TCT</c:v>
                </c:pt>
                <c:pt idx="17">
                  <c:v>2016 TCT</c:v>
                </c:pt>
                <c:pt idx="18">
                  <c:v>2017 TCT</c:v>
                </c:pt>
                <c:pt idx="19">
                  <c:v>2018 TCT</c:v>
                </c:pt>
                <c:pt idx="20">
                  <c:v>2019 TCT</c:v>
                </c:pt>
                <c:pt idx="21">
                  <c:v>2020 TCT ONLINE</c:v>
                </c:pt>
                <c:pt idx="22">
                  <c:v>2021 TCT</c:v>
                </c:pt>
                <c:pt idx="23">
                  <c:v>2022 МРК</c:v>
                </c:pt>
                <c:pt idx="24">
                  <c:v>2023 МРК</c:v>
                </c:pt>
                <c:pt idx="25">
                  <c:v>2024 МРК</c:v>
                </c:pt>
              </c:strCache>
            </c:strRef>
          </c:cat>
          <c:val>
            <c:numRef>
              <c:f>Лист1!$B$2:$B$27</c:f>
              <c:numCache>
                <c:formatCode>General</c:formatCode>
                <c:ptCount val="26"/>
                <c:pt idx="0">
                  <c:v>8</c:v>
                </c:pt>
                <c:pt idx="1">
                  <c:v>7</c:v>
                </c:pt>
                <c:pt idx="2">
                  <c:v>13</c:v>
                </c:pt>
                <c:pt idx="3">
                  <c:v>11</c:v>
                </c:pt>
                <c:pt idx="4">
                  <c:v>28</c:v>
                </c:pt>
                <c:pt idx="5">
                  <c:v>24</c:v>
                </c:pt>
                <c:pt idx="6">
                  <c:v>25</c:v>
                </c:pt>
                <c:pt idx="7">
                  <c:v>27</c:v>
                </c:pt>
                <c:pt idx="8">
                  <c:v>44</c:v>
                </c:pt>
                <c:pt idx="9">
                  <c:v>34</c:v>
                </c:pt>
                <c:pt idx="10">
                  <c:v>30</c:v>
                </c:pt>
                <c:pt idx="11">
                  <c:v>37</c:v>
                </c:pt>
                <c:pt idx="12">
                  <c:v>32</c:v>
                </c:pt>
                <c:pt idx="13">
                  <c:v>51</c:v>
                </c:pt>
                <c:pt idx="14">
                  <c:v>53</c:v>
                </c:pt>
                <c:pt idx="15">
                  <c:v>76</c:v>
                </c:pt>
                <c:pt idx="16">
                  <c:v>95</c:v>
                </c:pt>
                <c:pt idx="17">
                  <c:v>103</c:v>
                </c:pt>
                <c:pt idx="18">
                  <c:v>107</c:v>
                </c:pt>
                <c:pt idx="19">
                  <c:v>117</c:v>
                </c:pt>
                <c:pt idx="20">
                  <c:v>131</c:v>
                </c:pt>
                <c:pt idx="21">
                  <c:v>54</c:v>
                </c:pt>
                <c:pt idx="22">
                  <c:v>104</c:v>
                </c:pt>
                <c:pt idx="23">
                  <c:v>111</c:v>
                </c:pt>
                <c:pt idx="24">
                  <c:v>243</c:v>
                </c:pt>
                <c:pt idx="25">
                  <c:v>200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D94D-4FD8-A433-B4B4D02F1D0B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Иностранные координаторы / 
International Faculty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00" b="0" i="0" u="none" strike="noStrike" kern="1200" baseline="0">
                    <a:solidFill>
                      <a:schemeClr val="bg2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Лист1!$A$2:$A$27</c:f>
              <c:strCache>
                <c:ptCount val="26"/>
                <c:pt idx="0">
                  <c:v>1999</c:v>
                </c:pt>
                <c:pt idx="1">
                  <c:v>2000</c:v>
                </c:pt>
                <c:pt idx="2">
                  <c:v>2001</c:v>
                </c:pt>
                <c:pt idx="3">
                  <c:v>2002</c:v>
                </c:pt>
                <c:pt idx="4">
                  <c:v>2003</c:v>
                </c:pt>
                <c:pt idx="5">
                  <c:v>2004</c:v>
                </c:pt>
                <c:pt idx="6">
                  <c:v>2005</c:v>
                </c:pt>
                <c:pt idx="7">
                  <c:v>2006</c:v>
                </c:pt>
                <c:pt idx="8">
                  <c:v>2007</c:v>
                </c:pt>
                <c:pt idx="9">
                  <c:v>2008</c:v>
                </c:pt>
                <c:pt idx="10">
                  <c:v>2009</c:v>
                </c:pt>
                <c:pt idx="11">
                  <c:v>2010</c:v>
                </c:pt>
                <c:pt idx="12">
                  <c:v>2011</c:v>
                </c:pt>
                <c:pt idx="13">
                  <c:v>2012 TCT</c:v>
                </c:pt>
                <c:pt idx="14">
                  <c:v>2013 TCT</c:v>
                </c:pt>
                <c:pt idx="15">
                  <c:v>2014 TCT</c:v>
                </c:pt>
                <c:pt idx="16">
                  <c:v>2015 TCT</c:v>
                </c:pt>
                <c:pt idx="17">
                  <c:v>2016 TCT</c:v>
                </c:pt>
                <c:pt idx="18">
                  <c:v>2017 TCT</c:v>
                </c:pt>
                <c:pt idx="19">
                  <c:v>2018 TCT</c:v>
                </c:pt>
                <c:pt idx="20">
                  <c:v>2019 TCT</c:v>
                </c:pt>
                <c:pt idx="21">
                  <c:v>2020 TCT ONLINE</c:v>
                </c:pt>
                <c:pt idx="22">
                  <c:v>2021 TCT</c:v>
                </c:pt>
                <c:pt idx="23">
                  <c:v>2022 МРК</c:v>
                </c:pt>
                <c:pt idx="24">
                  <c:v>2023 МРК</c:v>
                </c:pt>
                <c:pt idx="25">
                  <c:v>2024 МРК</c:v>
                </c:pt>
              </c:strCache>
            </c:strRef>
          </c:cat>
          <c:val>
            <c:numRef>
              <c:f>Лист1!$C$2:$C$27</c:f>
              <c:numCache>
                <c:formatCode>General</c:formatCode>
                <c:ptCount val="26"/>
                <c:pt idx="0">
                  <c:v>15</c:v>
                </c:pt>
                <c:pt idx="1">
                  <c:v>14</c:v>
                </c:pt>
                <c:pt idx="2">
                  <c:v>21</c:v>
                </c:pt>
                <c:pt idx="3">
                  <c:v>33</c:v>
                </c:pt>
                <c:pt idx="4">
                  <c:v>41</c:v>
                </c:pt>
                <c:pt idx="5">
                  <c:v>40</c:v>
                </c:pt>
                <c:pt idx="6">
                  <c:v>42</c:v>
                </c:pt>
                <c:pt idx="7">
                  <c:v>48</c:v>
                </c:pt>
                <c:pt idx="8">
                  <c:v>68</c:v>
                </c:pt>
                <c:pt idx="9">
                  <c:v>64</c:v>
                </c:pt>
                <c:pt idx="10">
                  <c:v>67</c:v>
                </c:pt>
                <c:pt idx="11">
                  <c:v>68</c:v>
                </c:pt>
                <c:pt idx="12">
                  <c:v>51</c:v>
                </c:pt>
                <c:pt idx="13">
                  <c:v>74</c:v>
                </c:pt>
                <c:pt idx="14">
                  <c:v>75</c:v>
                </c:pt>
                <c:pt idx="15">
                  <c:v>46</c:v>
                </c:pt>
                <c:pt idx="16">
                  <c:v>37</c:v>
                </c:pt>
                <c:pt idx="17">
                  <c:v>47</c:v>
                </c:pt>
                <c:pt idx="18">
                  <c:v>53</c:v>
                </c:pt>
                <c:pt idx="19">
                  <c:v>35</c:v>
                </c:pt>
                <c:pt idx="20">
                  <c:v>43</c:v>
                </c:pt>
                <c:pt idx="21">
                  <c:v>30</c:v>
                </c:pt>
                <c:pt idx="22">
                  <c:v>60</c:v>
                </c:pt>
                <c:pt idx="24">
                  <c:v>17</c:v>
                </c:pt>
                <c:pt idx="25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D94D-4FD8-A433-B4B4D02F1D0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5"/>
        <c:overlap val="100"/>
        <c:axId val="77217152"/>
        <c:axId val="77219328"/>
      </c:barChart>
      <c:catAx>
        <c:axId val="772171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bg2"/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77219328"/>
        <c:crosses val="autoZero"/>
        <c:auto val="1"/>
        <c:lblAlgn val="ctr"/>
        <c:lblOffset val="100"/>
        <c:noMultiLvlLbl val="0"/>
      </c:catAx>
      <c:valAx>
        <c:axId val="77219328"/>
        <c:scaling>
          <c:orientation val="minMax"/>
          <c:max val="300"/>
          <c:min val="0"/>
        </c:scaling>
        <c:delete val="0"/>
        <c:axPos val="l"/>
        <c:majorGridlines>
          <c:spPr>
            <a:ln w="9525" cap="flat" cmpd="sng" algn="ctr">
              <a:noFill/>
              <a:prstDash val="solid"/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bg2"/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77217152"/>
        <c:crosses val="autoZero"/>
        <c:crossBetween val="between"/>
        <c:majorUnit val="40"/>
      </c:valAx>
      <c:spPr>
        <a:noFill/>
        <a:ln>
          <a:noFill/>
        </a:ln>
        <a:effectLst/>
      </c:spPr>
    </c:plotArea>
    <c:legend>
      <c:legendPos val="l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ayout>
        <c:manualLayout>
          <c:xMode val="edge"/>
          <c:yMode val="edge"/>
          <c:x val="8.3251430455836675E-2"/>
          <c:y val="3.1880675932457588E-2"/>
          <c:w val="0.27637533668170666"/>
          <c:h val="0.3337589917205084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bg2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1800"/>
      </a:pPr>
      <a:endParaRPr lang="ru-RU"/>
    </a:p>
  </c:txPr>
  <c:externalData r:id="rId3">
    <c:autoUpdate val="0"/>
  </c:externalData>
  <c:userShapes r:id="rId4"/>
</c:chartSpace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>
    <cx:plotArea>
      <cx:plotAreaRegion/>
    </cx:plotArea>
  </cx:chart>
</cx:chartSpace>
</file>

<file path=ppt/charts/colors1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style1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10.xml><?xml version="1.0" encoding="utf-8"?>
<cs:chartStyle xmlns:cs="http://schemas.microsoft.com/office/drawing/2012/chartStyle" xmlns:a="http://schemas.openxmlformats.org/drawingml/2006/main" id="36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1197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/>
  </cs:valueAxis>
  <cs:wall>
    <cs:lnRef idx="0"/>
    <cs:fillRef idx="0"/>
    <cs:effectRef idx="0"/>
    <cs:fontRef idx="minor">
      <a:schemeClr val="tx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0.90294</cdr:x>
      <cdr:y>0.26804</cdr:y>
    </cdr:from>
    <cdr:to>
      <cdr:x>0.93928</cdr:x>
      <cdr:y>0.33878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5149F995-C9EE-41F8-B629-AD8178A9BAC4}"/>
            </a:ext>
          </a:extLst>
        </cdr:cNvPr>
        <cdr:cNvSpPr txBox="1"/>
      </cdr:nvSpPr>
      <cdr:spPr bwMode="auto">
        <a:xfrm xmlns:a="http://schemas.openxmlformats.org/drawingml/2006/main">
          <a:off x="8506646" y="1224424"/>
          <a:ext cx="342363" cy="32316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ffectLst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chemeClr val="tx1"/>
              </a:solidFill>
              <a:miter lim="800000"/>
              <a:headEnd/>
              <a:tailEnd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cdr:spPr>
      <cdr:txBody>
        <a:bodyPr xmlns:a="http://schemas.openxmlformats.org/drawingml/2006/main" vertOverflow="clip" wrap="square" rtlCol="0">
          <a:spAutoFit/>
        </a:bodyPr>
        <a:lstStyle xmlns:a="http://schemas.openxmlformats.org/drawingml/2006/main"/>
        <a:p xmlns:a="http://schemas.openxmlformats.org/drawingml/2006/main">
          <a:pPr eaLnBrk="1" hangingPunct="1">
            <a:spcBef>
              <a:spcPct val="0"/>
            </a:spcBef>
            <a:buClr>
              <a:schemeClr val="bg2"/>
            </a:buClr>
            <a:buSzTx/>
          </a:pPr>
          <a:endParaRPr lang="ru-RU" sz="1500" dirty="0">
            <a:solidFill>
              <a:schemeClr val="bg1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fld id="{1A3FA52E-9B82-4421-B9C1-EA3DA2B696B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браз слайда 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18459837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Образ слайда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Заметки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altLang="ru-RU"/>
          </a:p>
        </p:txBody>
      </p:sp>
      <p:sp>
        <p:nvSpPr>
          <p:cNvPr id="6148" name="Номер слайда 3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Myriad Pro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Myriad Pro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Myriad Pro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Myriad Pro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Myriad Pro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yriad Pro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yriad Pro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yriad Pro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yriad Pro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18D6387-9651-43DE-A330-5249011351B1}" type="slidenum">
              <a:rPr kumimoji="0" lang="ru-RU" alt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ru-RU" alt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66290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971"/>
          <a:stretch>
            <a:fillRect/>
          </a:stretch>
        </p:blipFill>
        <p:spPr bwMode="auto">
          <a:xfrm>
            <a:off x="204788" y="123825"/>
            <a:ext cx="550862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3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0" y="411163"/>
            <a:ext cx="3429000" cy="132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Группа 7"/>
          <p:cNvGrpSpPr>
            <a:grpSpLocks/>
          </p:cNvGrpSpPr>
          <p:nvPr userDrawn="1"/>
        </p:nvGrpSpPr>
        <p:grpSpPr bwMode="auto">
          <a:xfrm>
            <a:off x="1588" y="5019675"/>
            <a:ext cx="9144000" cy="123825"/>
            <a:chOff x="0" y="5014651"/>
            <a:chExt cx="8801806" cy="121613"/>
          </a:xfrm>
        </p:grpSpPr>
        <p:sp>
          <p:nvSpPr>
            <p:cNvPr id="8" name="Прямоугольник 7"/>
            <p:cNvSpPr/>
            <p:nvPr userDrawn="1"/>
          </p:nvSpPr>
          <p:spPr>
            <a:xfrm>
              <a:off x="0" y="5014651"/>
              <a:ext cx="492045" cy="121613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9" name="Прямоугольник 8"/>
            <p:cNvSpPr/>
            <p:nvPr userDrawn="1"/>
          </p:nvSpPr>
          <p:spPr>
            <a:xfrm>
              <a:off x="488989" y="5014651"/>
              <a:ext cx="492045" cy="12161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0" name="Прямоугольник 9"/>
            <p:cNvSpPr/>
            <p:nvPr userDrawn="1"/>
          </p:nvSpPr>
          <p:spPr>
            <a:xfrm>
              <a:off x="977978" y="5014651"/>
              <a:ext cx="492045" cy="12161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1" name="Прямоугольник 10"/>
            <p:cNvSpPr/>
            <p:nvPr userDrawn="1"/>
          </p:nvSpPr>
          <p:spPr>
            <a:xfrm>
              <a:off x="1466968" y="5014651"/>
              <a:ext cx="492045" cy="121613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2" name="Прямоугольник 11"/>
            <p:cNvSpPr/>
            <p:nvPr userDrawn="1"/>
          </p:nvSpPr>
          <p:spPr>
            <a:xfrm>
              <a:off x="1955957" y="5014651"/>
              <a:ext cx="490517" cy="12161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3" name="Прямоугольник 12"/>
            <p:cNvSpPr/>
            <p:nvPr userDrawn="1"/>
          </p:nvSpPr>
          <p:spPr>
            <a:xfrm>
              <a:off x="2443418" y="5014651"/>
              <a:ext cx="492045" cy="12161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4" name="Прямоугольник 13"/>
            <p:cNvSpPr/>
            <p:nvPr userDrawn="1"/>
          </p:nvSpPr>
          <p:spPr>
            <a:xfrm>
              <a:off x="2932407" y="5014651"/>
              <a:ext cx="492045" cy="121613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5" name="Прямоугольник 14"/>
            <p:cNvSpPr/>
            <p:nvPr userDrawn="1"/>
          </p:nvSpPr>
          <p:spPr>
            <a:xfrm>
              <a:off x="3421396" y="5014651"/>
              <a:ext cx="492045" cy="12161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7" name="Прямоугольник 16"/>
            <p:cNvSpPr/>
            <p:nvPr userDrawn="1"/>
          </p:nvSpPr>
          <p:spPr>
            <a:xfrm>
              <a:off x="3910385" y="5014651"/>
              <a:ext cx="492045" cy="12161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8" name="Прямоугольник 17"/>
            <p:cNvSpPr/>
            <p:nvPr userDrawn="1"/>
          </p:nvSpPr>
          <p:spPr>
            <a:xfrm>
              <a:off x="4399374" y="5014651"/>
              <a:ext cx="492045" cy="121613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9" name="Прямоугольник 18"/>
            <p:cNvSpPr/>
            <p:nvPr userDrawn="1"/>
          </p:nvSpPr>
          <p:spPr>
            <a:xfrm>
              <a:off x="4888364" y="5014651"/>
              <a:ext cx="492045" cy="12161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0" name="Прямоугольник 19"/>
            <p:cNvSpPr/>
            <p:nvPr userDrawn="1"/>
          </p:nvSpPr>
          <p:spPr>
            <a:xfrm>
              <a:off x="5377353" y="5014651"/>
              <a:ext cx="492045" cy="12161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1" name="Прямоугольник 20"/>
            <p:cNvSpPr/>
            <p:nvPr userDrawn="1"/>
          </p:nvSpPr>
          <p:spPr>
            <a:xfrm>
              <a:off x="5866342" y="5014651"/>
              <a:ext cx="492045" cy="121613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2" name="Прямоугольник 21"/>
            <p:cNvSpPr/>
            <p:nvPr userDrawn="1"/>
          </p:nvSpPr>
          <p:spPr>
            <a:xfrm>
              <a:off x="6355331" y="5014651"/>
              <a:ext cx="490518" cy="12161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3" name="Прямоугольник 22"/>
            <p:cNvSpPr/>
            <p:nvPr userDrawn="1"/>
          </p:nvSpPr>
          <p:spPr>
            <a:xfrm>
              <a:off x="6842793" y="5014651"/>
              <a:ext cx="492045" cy="12161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4" name="Прямоугольник 23"/>
            <p:cNvSpPr/>
            <p:nvPr userDrawn="1"/>
          </p:nvSpPr>
          <p:spPr>
            <a:xfrm>
              <a:off x="7331782" y="5014651"/>
              <a:ext cx="492045" cy="121613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5" name="Прямоугольник 24"/>
            <p:cNvSpPr/>
            <p:nvPr userDrawn="1"/>
          </p:nvSpPr>
          <p:spPr>
            <a:xfrm>
              <a:off x="7820771" y="5014651"/>
              <a:ext cx="492045" cy="12161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6" name="Прямоугольник 25"/>
            <p:cNvSpPr/>
            <p:nvPr userDrawn="1"/>
          </p:nvSpPr>
          <p:spPr>
            <a:xfrm>
              <a:off x="8309761" y="5014651"/>
              <a:ext cx="492045" cy="12161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1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0" y="3078039"/>
            <a:ext cx="9144000" cy="1201365"/>
          </a:xfrm>
          <a:prstGeom prst="rect">
            <a:avLst/>
          </a:prstGeom>
        </p:spPr>
        <p:txBody>
          <a:bodyPr anchor="ctr"/>
          <a:lstStyle>
            <a:lvl1pPr marL="0" indent="0" algn="ctr">
              <a:buSzTx/>
              <a:buFontTx/>
              <a:buNone/>
              <a:defRPr lang="en-US" sz="3000" i="0" kern="1200" noProof="0" dirty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noProof="0" dirty="0"/>
              <a:t>Образец подзаголовка</a:t>
            </a:r>
            <a:endParaRPr lang="en-US" noProof="0" dirty="0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0" y="2083130"/>
            <a:ext cx="9144000" cy="942355"/>
          </a:xfrm>
          <a:noFill/>
        </p:spPr>
        <p:txBody>
          <a:bodyPr tIns="144000" bIns="72000">
            <a:normAutofit/>
          </a:bodyPr>
          <a:lstStyle>
            <a:lvl1pPr>
              <a:defRPr sz="4000" b="1">
                <a:solidFill>
                  <a:schemeClr val="accent2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8943365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0829" y="140495"/>
            <a:ext cx="8642352" cy="676274"/>
          </a:xfrm>
          <a:prstGeom prst="rect">
            <a:avLst/>
          </a:prstGeom>
        </p:spPr>
        <p:txBody>
          <a:bodyPr/>
          <a:lstStyle>
            <a:lvl1pPr>
              <a:defRPr lang="en-US" cap="all" baseline="0" dirty="0"/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0828" y="887254"/>
            <a:ext cx="8642350" cy="3575209"/>
          </a:xfrm>
          <a:prstGeom prst="rect">
            <a:avLst/>
          </a:prstGeom>
        </p:spPr>
        <p:txBody>
          <a:bodyPr/>
          <a:lstStyle>
            <a:lvl1pPr marL="228585" indent="-228585">
              <a:buFont typeface="Arial" panose="020B0604020202020204" pitchFamily="34" charset="0"/>
              <a:buChar char="•"/>
              <a:defRPr lang="ru-RU" dirty="0"/>
            </a:lvl1pPr>
            <a:lvl2pPr marL="685758" indent="-228585">
              <a:buFont typeface="Arial" panose="020B0604020202020204" pitchFamily="34" charset="0"/>
              <a:buChar char="•"/>
              <a:defRPr lang="ru-RU" dirty="0"/>
            </a:lvl2pPr>
            <a:lvl3pPr marL="1142931" indent="-228585">
              <a:buFont typeface="Arial" panose="020B0604020202020204" pitchFamily="34" charset="0"/>
              <a:buChar char="•"/>
              <a:defRPr lang="ru-RU" dirty="0"/>
            </a:lvl3pPr>
            <a:lvl4pPr marL="1600104" indent="-228585">
              <a:buFont typeface="Arial" panose="020B0604020202020204" pitchFamily="34" charset="0"/>
              <a:buChar char="•"/>
              <a:defRPr lang="ru-RU" dirty="0"/>
            </a:lvl4pPr>
            <a:lvl5pPr marL="2057277" indent="-228585">
              <a:buFont typeface="Arial" panose="020B0604020202020204" pitchFamily="34" charset="0"/>
              <a:buChar char="•"/>
              <a:defRPr lang="en-US" dirty="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25758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0829" y="140495"/>
            <a:ext cx="8642349" cy="676274"/>
          </a:xfrm>
          <a:prstGeom prst="rect">
            <a:avLst/>
          </a:prstGeom>
        </p:spPr>
        <p:txBody>
          <a:bodyPr/>
          <a:lstStyle>
            <a:lvl1pPr>
              <a:defRPr lang="en-US" cap="all" baseline="0" dirty="0"/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0829" y="887260"/>
            <a:ext cx="4264025" cy="3575208"/>
          </a:xfrm>
          <a:prstGeom prst="rect">
            <a:avLst/>
          </a:prstGeom>
        </p:spPr>
        <p:txBody>
          <a:bodyPr/>
          <a:lstStyle>
            <a:lvl1pPr>
              <a:defRPr lang="ru-RU" dirty="0"/>
            </a:lvl1pPr>
            <a:lvl2pPr>
              <a:defRPr lang="ru-RU" dirty="0"/>
            </a:lvl2pPr>
            <a:lvl3pPr>
              <a:defRPr lang="ru-RU" dirty="0"/>
            </a:lvl3pPr>
            <a:lvl4pPr>
              <a:defRPr lang="ru-RU" dirty="0"/>
            </a:lvl4pPr>
            <a:lvl5pPr>
              <a:defRPr lang="en-US" dirty="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6" y="887254"/>
            <a:ext cx="4264025" cy="357520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82473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0829" y="140501"/>
            <a:ext cx="8642347" cy="702469"/>
          </a:xfrm>
          <a:prstGeom prst="rect">
            <a:avLst/>
          </a:prstGeom>
        </p:spPr>
        <p:txBody>
          <a:bodyPr/>
          <a:lstStyle>
            <a:lvl1pPr>
              <a:defRPr lang="en-US" cap="all" baseline="0" dirty="0"/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0829" y="961281"/>
            <a:ext cx="4247357" cy="44053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000" b="1" cap="all" baseline="0">
                <a:solidFill>
                  <a:schemeClr val="bg2"/>
                </a:solidFill>
                <a:latin typeface="+mj-lt"/>
              </a:defRPr>
            </a:lvl1pPr>
            <a:lvl2pPr marL="457173" indent="0">
              <a:buNone/>
              <a:defRPr sz="2000" b="1"/>
            </a:lvl2pPr>
            <a:lvl3pPr marL="914346" indent="0">
              <a:buNone/>
              <a:defRPr sz="1800" b="1"/>
            </a:lvl3pPr>
            <a:lvl4pPr marL="1371518" indent="0">
              <a:buNone/>
              <a:defRPr sz="1600" b="1"/>
            </a:lvl4pPr>
            <a:lvl5pPr marL="1828691" indent="0">
              <a:buNone/>
              <a:defRPr sz="1600" b="1"/>
            </a:lvl5pPr>
            <a:lvl6pPr marL="2285863" indent="0">
              <a:buNone/>
              <a:defRPr sz="1600" b="1"/>
            </a:lvl6pPr>
            <a:lvl7pPr marL="2743035" indent="0">
              <a:buNone/>
              <a:defRPr sz="1600" b="1"/>
            </a:lvl7pPr>
            <a:lvl8pPr marL="3200208" indent="0">
              <a:buNone/>
              <a:defRPr sz="1600" b="1"/>
            </a:lvl8pPr>
            <a:lvl9pPr marL="3657380" indent="0">
              <a:buNone/>
              <a:defRPr sz="16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0829" y="1401804"/>
            <a:ext cx="4247357" cy="3178969"/>
          </a:xfrm>
          <a:prstGeom prst="rect">
            <a:avLst/>
          </a:prstGeom>
        </p:spPr>
        <p:txBody>
          <a:bodyPr/>
          <a:lstStyle>
            <a:lvl1pPr>
              <a:defRPr lang="ru-RU" dirty="0"/>
            </a:lvl1pPr>
            <a:lvl2pPr>
              <a:defRPr lang="ru-RU" dirty="0"/>
            </a:lvl2pPr>
            <a:lvl3pPr>
              <a:defRPr lang="ru-RU" dirty="0"/>
            </a:lvl3pPr>
            <a:lvl4pPr>
              <a:defRPr lang="ru-RU" dirty="0"/>
            </a:lvl4pPr>
            <a:lvl5pPr>
              <a:defRPr lang="en-US" dirty="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7" y="961281"/>
            <a:ext cx="4264025" cy="44053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000" b="1" cap="all" baseline="0">
                <a:solidFill>
                  <a:schemeClr val="bg2"/>
                </a:solidFill>
                <a:latin typeface="+mj-lt"/>
              </a:defRPr>
            </a:lvl1pPr>
            <a:lvl2pPr marL="457173" indent="0">
              <a:buNone/>
              <a:defRPr sz="2000" b="1"/>
            </a:lvl2pPr>
            <a:lvl3pPr marL="914346" indent="0">
              <a:buNone/>
              <a:defRPr sz="1800" b="1"/>
            </a:lvl3pPr>
            <a:lvl4pPr marL="1371518" indent="0">
              <a:buNone/>
              <a:defRPr sz="1600" b="1"/>
            </a:lvl4pPr>
            <a:lvl5pPr marL="1828691" indent="0">
              <a:buNone/>
              <a:defRPr sz="1600" b="1"/>
            </a:lvl5pPr>
            <a:lvl6pPr marL="2285863" indent="0">
              <a:buNone/>
              <a:defRPr sz="1600" b="1"/>
            </a:lvl6pPr>
            <a:lvl7pPr marL="2743035" indent="0">
              <a:buNone/>
              <a:defRPr sz="1600" b="1"/>
            </a:lvl7pPr>
            <a:lvl8pPr marL="3200208" indent="0">
              <a:buNone/>
              <a:defRPr sz="1600" b="1"/>
            </a:lvl8pPr>
            <a:lvl9pPr marL="3657380" indent="0">
              <a:buNone/>
              <a:defRPr sz="16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7" y="1401804"/>
            <a:ext cx="4264025" cy="317896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36003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140501"/>
            <a:ext cx="8641658" cy="702469"/>
          </a:xfrm>
          <a:prstGeom prst="rect">
            <a:avLst/>
          </a:prstGeom>
        </p:spPr>
        <p:txBody>
          <a:bodyPr/>
          <a:lstStyle>
            <a:lvl1pPr>
              <a:defRPr lang="ru-RU" cap="all" baseline="0" dirty="0"/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91153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79332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0825" y="145259"/>
            <a:ext cx="3537404" cy="70246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lang="en-US" sz="2500" cap="all" baseline="0" dirty="0"/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145259"/>
            <a:ext cx="5005784" cy="4317205"/>
          </a:xfrm>
          <a:prstGeom prst="rect">
            <a:avLst/>
          </a:prstGeom>
        </p:spPr>
        <p:txBody>
          <a:bodyPr/>
          <a:lstStyle>
            <a:lvl1pPr>
              <a:defRPr lang="ru-RU" dirty="0"/>
            </a:lvl1pPr>
            <a:lvl2pPr>
              <a:defRPr lang="ru-RU" dirty="0"/>
            </a:lvl2pPr>
            <a:lvl3pPr>
              <a:defRPr lang="ru-RU" dirty="0"/>
            </a:lvl3pPr>
            <a:lvl4pPr>
              <a:defRPr lang="ru-RU" dirty="0"/>
            </a:lvl4pPr>
            <a:lvl5pPr>
              <a:defRPr lang="en-US" dirty="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0825" y="1059582"/>
            <a:ext cx="3537404" cy="34028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ru-RU" dirty="0"/>
            </a:lvl1pPr>
            <a:lvl2pPr marL="457173" indent="0">
              <a:buNone/>
              <a:defRPr sz="1400"/>
            </a:lvl2pPr>
            <a:lvl3pPr marL="914346" indent="0">
              <a:buNone/>
              <a:defRPr sz="1200"/>
            </a:lvl3pPr>
            <a:lvl4pPr marL="1371518" indent="0">
              <a:buNone/>
              <a:defRPr sz="1000"/>
            </a:lvl4pPr>
            <a:lvl5pPr marL="1828691" indent="0">
              <a:buNone/>
              <a:defRPr sz="1000"/>
            </a:lvl5pPr>
            <a:lvl6pPr marL="2285863" indent="0">
              <a:buNone/>
              <a:defRPr sz="1000"/>
            </a:lvl6pPr>
            <a:lvl7pPr marL="2743035" indent="0">
              <a:buNone/>
              <a:defRPr sz="1000"/>
            </a:lvl7pPr>
            <a:lvl8pPr marL="3200208" indent="0">
              <a:buNone/>
              <a:defRPr sz="1000"/>
            </a:lvl8pPr>
            <a:lvl9pPr marL="3657380" indent="0">
              <a:buNone/>
              <a:defRPr sz="10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1540124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0828" y="3325246"/>
            <a:ext cx="8642350" cy="313646"/>
          </a:xfrm>
          <a:prstGeom prst="rect">
            <a:avLst/>
          </a:prstGeom>
        </p:spPr>
        <p:txBody>
          <a:bodyPr anchor="b"/>
          <a:lstStyle>
            <a:lvl1pPr>
              <a:defRPr sz="2000" cap="all" baseline="0"/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0828" y="201761"/>
            <a:ext cx="8642350" cy="291933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173" indent="0">
              <a:buNone/>
              <a:defRPr sz="2800"/>
            </a:lvl2pPr>
            <a:lvl3pPr marL="914346" indent="0">
              <a:buNone/>
              <a:defRPr sz="2400"/>
            </a:lvl3pPr>
            <a:lvl4pPr marL="1371518" indent="0">
              <a:buNone/>
              <a:defRPr sz="2000"/>
            </a:lvl4pPr>
            <a:lvl5pPr marL="1828691" indent="0">
              <a:buNone/>
              <a:defRPr sz="2000"/>
            </a:lvl5pPr>
            <a:lvl6pPr marL="2285863" indent="0">
              <a:buNone/>
              <a:defRPr sz="2000"/>
            </a:lvl6pPr>
            <a:lvl7pPr marL="2743035" indent="0">
              <a:buNone/>
              <a:defRPr sz="2000"/>
            </a:lvl7pPr>
            <a:lvl8pPr marL="3200208" indent="0">
              <a:buNone/>
              <a:defRPr sz="2000"/>
            </a:lvl8pPr>
            <a:lvl9pPr marL="3657380" indent="0">
              <a:buNone/>
              <a:defRPr sz="2000"/>
            </a:lvl9pPr>
          </a:lstStyle>
          <a:p>
            <a:pPr lvl="0"/>
            <a:r>
              <a:rPr lang="ru-RU" noProof="0" dirty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0828" y="3795719"/>
            <a:ext cx="8642350" cy="59650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lang="ru-RU" dirty="0"/>
            </a:lvl1pPr>
            <a:lvl2pPr marL="457173" indent="0">
              <a:buNone/>
              <a:defRPr sz="1400"/>
            </a:lvl2pPr>
            <a:lvl3pPr marL="914346" indent="0">
              <a:buNone/>
              <a:defRPr sz="1200"/>
            </a:lvl3pPr>
            <a:lvl4pPr marL="1371518" indent="0">
              <a:buNone/>
              <a:defRPr sz="1000"/>
            </a:lvl4pPr>
            <a:lvl5pPr marL="1828691" indent="0">
              <a:buNone/>
              <a:defRPr sz="1000"/>
            </a:lvl5pPr>
            <a:lvl6pPr marL="2285863" indent="0">
              <a:buNone/>
              <a:defRPr sz="1000"/>
            </a:lvl6pPr>
            <a:lvl7pPr marL="2743035" indent="0">
              <a:buNone/>
              <a:defRPr sz="1000"/>
            </a:lvl7pPr>
            <a:lvl8pPr marL="3200208" indent="0">
              <a:buNone/>
              <a:defRPr sz="1000"/>
            </a:lvl8pPr>
            <a:lvl9pPr marL="3657380" indent="0">
              <a:buNone/>
              <a:defRPr sz="10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0608347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0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50825" y="141288"/>
            <a:ext cx="864235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45720" tIns="45720" rIns="4572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  <a:endParaRPr lang="en-US" altLang="ru-RU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0825" y="887413"/>
            <a:ext cx="8642350" cy="3575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81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  <a:endParaRPr lang="en-US" altLang="ru-RU"/>
          </a:p>
        </p:txBody>
      </p:sp>
      <p:pic>
        <p:nvPicPr>
          <p:cNvPr id="1028" name="Рисунок 1"/>
          <p:cNvPicPr>
            <a:picLocks noChangeAspect="1" noChangeArrowheads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933" b="-4755"/>
          <a:stretch>
            <a:fillRect/>
          </a:stretch>
        </p:blipFill>
        <p:spPr bwMode="auto">
          <a:xfrm>
            <a:off x="250825" y="4627563"/>
            <a:ext cx="433388" cy="39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Рисунок 2"/>
          <p:cNvPicPr>
            <a:picLocks noChangeAspect="1" noChangeArrowheads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4475" y="4579938"/>
            <a:ext cx="10287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dk2" tx1="lt1" bg2="dk1" tx2="lt2" accent1="accent1" accent2="accent2" accent3="accent3" accent4="accent4" accent5="accent5" accent6="accent6" hlink="hlink" folHlink="folHlink"/>
  <p:sldLayoutIdLst>
    <p:sldLayoutId id="2147483768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</p:sldLayoutIdLst>
  <p:txStyles>
    <p:titleStyle>
      <a:lvl1pPr algn="ctr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 kern="1200">
          <a:solidFill>
            <a:schemeClr val="accent2"/>
          </a:solidFill>
          <a:latin typeface="+mj-lt"/>
          <a:ea typeface="+mj-ea"/>
          <a:cs typeface="+mj-cs"/>
        </a:defRPr>
      </a:lvl1pPr>
      <a:lvl2pPr algn="ctr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accent2"/>
          </a:solidFill>
          <a:latin typeface="Myriad Pro" panose="020B0503030403020204" pitchFamily="34" charset="0"/>
        </a:defRPr>
      </a:lvl2pPr>
      <a:lvl3pPr algn="ctr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accent2"/>
          </a:solidFill>
          <a:latin typeface="Myriad Pro" panose="020B0503030403020204" pitchFamily="34" charset="0"/>
        </a:defRPr>
      </a:lvl3pPr>
      <a:lvl4pPr algn="ctr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accent2"/>
          </a:solidFill>
          <a:latin typeface="Myriad Pro" panose="020B0503030403020204" pitchFamily="34" charset="0"/>
        </a:defRPr>
      </a:lvl4pPr>
      <a:lvl5pPr algn="ctr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accent2"/>
          </a:solidFill>
          <a:latin typeface="Myriad Pro" panose="020B0503030403020204" pitchFamily="34" charset="0"/>
        </a:defRPr>
      </a:lvl5pPr>
      <a:lvl6pPr marL="457200" algn="ctr" defTabSz="912813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bg2"/>
          </a:solidFill>
          <a:latin typeface="Myriad Pro" panose="020B0503030403020204" pitchFamily="34" charset="0"/>
        </a:defRPr>
      </a:lvl6pPr>
      <a:lvl7pPr marL="914400" algn="ctr" defTabSz="912813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bg2"/>
          </a:solidFill>
          <a:latin typeface="Myriad Pro" panose="020B0503030403020204" pitchFamily="34" charset="0"/>
        </a:defRPr>
      </a:lvl7pPr>
      <a:lvl8pPr marL="1371600" algn="ctr" defTabSz="912813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bg2"/>
          </a:solidFill>
          <a:latin typeface="Myriad Pro" panose="020B0503030403020204" pitchFamily="34" charset="0"/>
        </a:defRPr>
      </a:lvl8pPr>
      <a:lvl9pPr marL="1828800" algn="ctr" defTabSz="912813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bg2"/>
          </a:solidFill>
          <a:latin typeface="Myriad Pro" panose="020B0503030403020204" pitchFamily="34" charset="0"/>
        </a:defRPr>
      </a:lvl9pPr>
    </p:titleStyle>
    <p:bodyStyle>
      <a:lvl1pPr marL="284163" indent="-284163" algn="l" defTabSz="912813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Clr>
          <a:schemeClr val="bg2"/>
        </a:buClr>
        <a:buFont typeface="Arial" panose="020B0604020202020204" pitchFamily="34" charset="0"/>
        <a:buChar char="•"/>
        <a:defRPr kern="1200">
          <a:solidFill>
            <a:schemeClr val="bg1"/>
          </a:solidFill>
          <a:latin typeface="+mn-lt"/>
          <a:ea typeface="+mn-ea"/>
          <a:cs typeface="+mn-cs"/>
        </a:defRPr>
      </a:lvl1pPr>
      <a:lvl2pPr marL="741363" indent="-284163" algn="l" defTabSz="912813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Clr>
          <a:schemeClr val="bg2"/>
        </a:buClr>
        <a:buFont typeface="Arial" panose="020B0604020202020204" pitchFamily="34" charset="0"/>
        <a:buChar char="•"/>
        <a:defRPr sz="1600" kern="1200">
          <a:solidFill>
            <a:schemeClr val="bg1"/>
          </a:solidFill>
          <a:latin typeface="+mn-lt"/>
          <a:ea typeface="+mn-ea"/>
          <a:cs typeface="+mn-cs"/>
        </a:defRPr>
      </a:lvl2pPr>
      <a:lvl3pPr marL="1198563" indent="-284163" algn="l" defTabSz="912813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Clr>
          <a:schemeClr val="bg2"/>
        </a:buClr>
        <a:buFont typeface="Arial" panose="020B0604020202020204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3pPr>
      <a:lvl4pPr marL="1541463" indent="-169863" algn="l" defTabSz="912813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Clr>
          <a:schemeClr val="bg2"/>
        </a:buClr>
        <a:buFont typeface="Arial" panose="020B0604020202020204" pitchFamily="34" charset="0"/>
        <a:buChar char="•"/>
        <a:defRPr sz="1200" kern="1200">
          <a:solidFill>
            <a:schemeClr val="bg1"/>
          </a:solidFill>
          <a:latin typeface="+mn-lt"/>
          <a:ea typeface="+mn-ea"/>
          <a:cs typeface="+mn-cs"/>
        </a:defRPr>
      </a:lvl4pPr>
      <a:lvl5pPr marL="1998663" indent="-169863" algn="l" defTabSz="912813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Clr>
          <a:schemeClr val="bg2"/>
        </a:buClr>
        <a:buFont typeface="Arial" panose="020B0604020202020204" pitchFamily="34" charset="0"/>
        <a:buChar char="•"/>
        <a:defRPr sz="12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449" indent="-228585" algn="l" defTabSz="9143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23" indent="-228585" algn="l" defTabSz="9143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95" indent="-228585" algn="l" defTabSz="9143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66" indent="-228585" algn="l" defTabSz="9143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3" algn="l" defTabSz="9143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46" algn="l" defTabSz="9143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18" algn="l" defTabSz="9143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91" algn="l" defTabSz="9143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63" algn="l" defTabSz="9143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35" algn="l" defTabSz="9143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08" algn="l" defTabSz="9143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80" algn="l" defTabSz="9143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svg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microsoft.com/office/2014/relationships/chartEx" Target="../charts/chartEx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Подзаголовок 6"/>
          <p:cNvSpPr>
            <a:spLocks noGrp="1" noChangeArrowheads="1"/>
          </p:cNvSpPr>
          <p:nvPr>
            <p:ph type="subTitle" idx="1"/>
          </p:nvPr>
        </p:nvSpPr>
        <p:spPr>
          <a:xfrm>
            <a:off x="2304883" y="4083918"/>
            <a:ext cx="4427984" cy="484014"/>
          </a:xfrm>
        </p:spPr>
        <p:txBody>
          <a:bodyPr/>
          <a:lstStyle/>
          <a:p>
            <a:r>
              <a:rPr altLang="ru-RU" b="1" dirty="0"/>
              <a:t>14-17 </a:t>
            </a:r>
            <a:r>
              <a:rPr lang="ru-RU" altLang="ru-RU" b="1" dirty="0"/>
              <a:t>ноября 2024</a:t>
            </a:r>
            <a:endParaRPr altLang="ru-RU" b="1" dirty="0"/>
          </a:p>
        </p:txBody>
      </p:sp>
      <p:sp>
        <p:nvSpPr>
          <p:cNvPr id="5123" name="Заголовок 7"/>
          <p:cNvSpPr>
            <a:spLocks noGrp="1" noChangeArrowheads="1"/>
          </p:cNvSpPr>
          <p:nvPr>
            <p:ph type="title"/>
          </p:nvPr>
        </p:nvSpPr>
        <p:spPr>
          <a:xfrm>
            <a:off x="0" y="2139702"/>
            <a:ext cx="9144000" cy="1584176"/>
          </a:xfrm>
        </p:spPr>
        <p:txBody>
          <a:bodyPr>
            <a:noAutofit/>
          </a:bodyPr>
          <a:lstStyle/>
          <a:p>
            <a:r>
              <a:rPr lang="en-US" altLang="ru-RU" sz="3600" dirty="0"/>
              <a:t>XXVI </a:t>
            </a:r>
            <a:r>
              <a:rPr lang="ru-RU" altLang="ru-RU" sz="3600" dirty="0"/>
              <a:t>Московский Международный Конгресс</a:t>
            </a:r>
            <a:r>
              <a:rPr lang="en-US" altLang="ru-RU" sz="3600" dirty="0"/>
              <a:t> </a:t>
            </a:r>
            <a:r>
              <a:rPr lang="ru-RU" altLang="ru-RU" sz="3600" dirty="0"/>
              <a:t> по </a:t>
            </a:r>
            <a:r>
              <a:rPr lang="ru-RU" altLang="ru-RU" sz="3600" dirty="0" err="1"/>
              <a:t>рентгенэндоваскулярной</a:t>
            </a:r>
            <a:r>
              <a:rPr lang="ru-RU" altLang="ru-RU" sz="3600" dirty="0"/>
              <a:t> хирургии</a:t>
            </a:r>
            <a:r>
              <a:rPr lang="en-US" altLang="ru-RU" sz="3600" dirty="0"/>
              <a:t> – </a:t>
            </a:r>
            <a:r>
              <a:rPr lang="ru-RU" altLang="ru-RU" sz="3600" dirty="0"/>
              <a:t>МРК Россия 2024</a:t>
            </a:r>
            <a:endParaRPr lang="en-US" altLang="ru-RU" sz="3600" dirty="0"/>
          </a:p>
        </p:txBody>
      </p:sp>
    </p:spTree>
    <p:extLst>
      <p:ext uri="{BB962C8B-B14F-4D97-AF65-F5344CB8AC3E}">
        <p14:creationId xmlns:p14="http://schemas.microsoft.com/office/powerpoint/2010/main" val="2739009351"/>
      </p:ext>
    </p:extLst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 noChangeArrowheads="1"/>
          </p:cNvSpPr>
          <p:nvPr>
            <p:ph type="title"/>
          </p:nvPr>
        </p:nvSpPr>
        <p:spPr>
          <a:xfrm>
            <a:off x="250825" y="141288"/>
            <a:ext cx="8642350" cy="676275"/>
          </a:xfrm>
        </p:spPr>
        <p:txBody>
          <a:bodyPr/>
          <a:lstStyle/>
          <a:p>
            <a:pPr eaLnBrk="1" hangingPunct="1">
              <a:defRPr/>
            </a:pPr>
            <a:r>
              <a:rPr lang="ru-RU" altLang="ru-RU" sz="2800" dirty="0"/>
              <a:t>Программный комитет </a:t>
            </a:r>
            <a:r>
              <a:rPr lang="en-US" altLang="ru-RU" sz="2800" dirty="0"/>
              <a:t>/ program committee</a:t>
            </a:r>
            <a:endParaRPr altLang="ru-RU" sz="2800" dirty="0"/>
          </a:p>
        </p:txBody>
      </p:sp>
      <p:sp>
        <p:nvSpPr>
          <p:cNvPr id="7171" name="Объект 2"/>
          <p:cNvSpPr>
            <a:spLocks noGrp="1" noChangeArrowheads="1"/>
          </p:cNvSpPr>
          <p:nvPr>
            <p:ph idx="1"/>
          </p:nvPr>
        </p:nvSpPr>
        <p:spPr>
          <a:xfrm>
            <a:off x="250825" y="1031428"/>
            <a:ext cx="8642350" cy="3628554"/>
          </a:xfrm>
        </p:spPr>
        <p:txBody>
          <a:bodyPr/>
          <a:lstStyle/>
          <a:p>
            <a:pPr marL="0" indent="0" algn="ctr" eaLnBrk="1" hangingPunct="1">
              <a:buNone/>
            </a:pPr>
            <a:r>
              <a:rPr lang="ru-RU" sz="2000" dirty="0">
                <a:solidFill>
                  <a:srgbClr val="FF0000"/>
                </a:solidFill>
                <a:latin typeface="Inter"/>
              </a:rPr>
              <a:t>ПРЕЗИДЕНТ КОНГРЕССА</a:t>
            </a:r>
          </a:p>
          <a:p>
            <a:pPr marL="0" indent="0" algn="ctr" eaLnBrk="1" hangingPunct="1">
              <a:buNone/>
            </a:pPr>
            <a:r>
              <a:rPr lang="ru-RU" sz="2000" dirty="0" err="1">
                <a:solidFill>
                  <a:srgbClr val="451903"/>
                </a:solidFill>
                <a:latin typeface="Inter"/>
              </a:rPr>
              <a:t>Алекян</a:t>
            </a:r>
            <a:r>
              <a:rPr lang="en-US" sz="2000" dirty="0">
                <a:solidFill>
                  <a:srgbClr val="451903"/>
                </a:solidFill>
                <a:latin typeface="Inter"/>
              </a:rPr>
              <a:t> </a:t>
            </a:r>
            <a:r>
              <a:rPr lang="ru-RU" sz="2000" b="0" i="0" dirty="0" err="1">
                <a:solidFill>
                  <a:srgbClr val="451903"/>
                </a:solidFill>
                <a:effectLst/>
                <a:latin typeface="Inter"/>
              </a:rPr>
              <a:t>Баграт</a:t>
            </a:r>
            <a:r>
              <a:rPr lang="ru-RU" sz="2000" b="0" i="0" dirty="0">
                <a:solidFill>
                  <a:srgbClr val="451903"/>
                </a:solidFill>
                <a:effectLst/>
                <a:latin typeface="Inter"/>
              </a:rPr>
              <a:t> </a:t>
            </a:r>
            <a:r>
              <a:rPr lang="ru-RU" sz="2000" b="0" i="0" dirty="0" err="1">
                <a:solidFill>
                  <a:srgbClr val="451903"/>
                </a:solidFill>
                <a:effectLst/>
                <a:latin typeface="Inter"/>
              </a:rPr>
              <a:t>Гегамович</a:t>
            </a:r>
            <a:r>
              <a:rPr lang="ru-RU" sz="2000" b="0" i="0" dirty="0">
                <a:solidFill>
                  <a:srgbClr val="451903"/>
                </a:solidFill>
                <a:effectLst/>
                <a:latin typeface="Inter"/>
              </a:rPr>
              <a:t> - </a:t>
            </a:r>
            <a:r>
              <a:rPr lang="ru-RU" sz="2000" dirty="0">
                <a:solidFill>
                  <a:srgbClr val="451903"/>
                </a:solidFill>
                <a:latin typeface="Inter"/>
              </a:rPr>
              <a:t>академик РАН</a:t>
            </a:r>
            <a:endParaRPr lang="ru-RU" sz="2000" b="0" i="0" dirty="0">
              <a:solidFill>
                <a:srgbClr val="451903"/>
              </a:solidFill>
              <a:effectLst/>
              <a:latin typeface="Inter"/>
            </a:endParaRPr>
          </a:p>
          <a:p>
            <a:pPr marL="0" indent="0" algn="ctr" eaLnBrk="1" hangingPunct="1">
              <a:buNone/>
            </a:pPr>
            <a:endParaRPr lang="ru-RU" sz="800" b="0" i="0" dirty="0">
              <a:solidFill>
                <a:srgbClr val="451903"/>
              </a:solidFill>
              <a:effectLst/>
              <a:latin typeface="Inter"/>
            </a:endParaRPr>
          </a:p>
          <a:p>
            <a:pPr marL="0" indent="0" algn="ctr" eaLnBrk="1" hangingPunct="1">
              <a:buNone/>
            </a:pPr>
            <a:r>
              <a:rPr lang="ru-RU" sz="2000" b="0" i="0" dirty="0">
                <a:solidFill>
                  <a:srgbClr val="FF0000"/>
                </a:solidFill>
                <a:effectLst/>
                <a:latin typeface="Inter"/>
              </a:rPr>
              <a:t>СОПРЕДСЕДАТЕЛИ КОНГРЕССА</a:t>
            </a:r>
            <a:endParaRPr lang="en-US" sz="2000" b="0" i="0" dirty="0">
              <a:solidFill>
                <a:srgbClr val="FF0000"/>
              </a:solidFill>
              <a:effectLst/>
              <a:latin typeface="Inter"/>
            </a:endParaRPr>
          </a:p>
          <a:p>
            <a:pPr marL="0" indent="0" algn="ctr" eaLnBrk="1" hangingPunct="1">
              <a:buNone/>
            </a:pPr>
            <a:r>
              <a:rPr lang="ru-RU" sz="2000" b="0" i="0" dirty="0" err="1">
                <a:solidFill>
                  <a:srgbClr val="451903"/>
                </a:solidFill>
                <a:effectLst/>
                <a:latin typeface="Inter"/>
              </a:rPr>
              <a:t>Абугов</a:t>
            </a:r>
            <a:r>
              <a:rPr lang="ru-RU" sz="2000" b="0" i="0" dirty="0">
                <a:solidFill>
                  <a:srgbClr val="451903"/>
                </a:solidFill>
                <a:effectLst/>
                <a:latin typeface="Inter"/>
              </a:rPr>
              <a:t> Сергей Александрович - </a:t>
            </a:r>
            <a:r>
              <a:rPr lang="ru-RU" sz="2000" dirty="0">
                <a:solidFill>
                  <a:srgbClr val="451903"/>
                </a:solidFill>
                <a:latin typeface="Inter"/>
              </a:rPr>
              <a:t>член-корр. РАН</a:t>
            </a:r>
            <a:endParaRPr lang="ru-RU" sz="2000" b="0" i="0" dirty="0">
              <a:solidFill>
                <a:srgbClr val="451903"/>
              </a:solidFill>
              <a:effectLst/>
              <a:latin typeface="Inter"/>
            </a:endParaRPr>
          </a:p>
          <a:p>
            <a:pPr marL="0" indent="0" algn="ctr" eaLnBrk="1" hangingPunct="1">
              <a:buNone/>
            </a:pPr>
            <a:r>
              <a:rPr lang="ru-RU" sz="2000" b="0" i="0" dirty="0">
                <a:solidFill>
                  <a:srgbClr val="451903"/>
                </a:solidFill>
                <a:effectLst/>
                <a:latin typeface="Inter"/>
              </a:rPr>
              <a:t>Протопопов Алексей </a:t>
            </a:r>
            <a:r>
              <a:rPr lang="ru-RU" sz="2000" dirty="0">
                <a:solidFill>
                  <a:srgbClr val="451903"/>
                </a:solidFill>
                <a:latin typeface="Inter"/>
              </a:rPr>
              <a:t>Владимирович - профессор</a:t>
            </a:r>
            <a:endParaRPr lang="ru-RU" sz="2000" b="0" i="0" dirty="0">
              <a:solidFill>
                <a:srgbClr val="451903"/>
              </a:solidFill>
              <a:effectLst/>
              <a:latin typeface="Inter"/>
            </a:endParaRPr>
          </a:p>
          <a:p>
            <a:pPr marL="0" indent="0" algn="ctr" eaLnBrk="1" hangingPunct="1">
              <a:buNone/>
            </a:pPr>
            <a:r>
              <a:rPr lang="ru-RU" sz="2000" dirty="0" err="1">
                <a:solidFill>
                  <a:srgbClr val="451903"/>
                </a:solidFill>
                <a:latin typeface="Inter"/>
              </a:rPr>
              <a:t>Кавтеладзе</a:t>
            </a:r>
            <a:r>
              <a:rPr lang="ru-RU" sz="2000" dirty="0">
                <a:solidFill>
                  <a:srgbClr val="451903"/>
                </a:solidFill>
                <a:latin typeface="Inter"/>
              </a:rPr>
              <a:t> </a:t>
            </a:r>
            <a:r>
              <a:rPr lang="ru-RU" sz="2000" b="0" i="0" dirty="0" err="1">
                <a:solidFill>
                  <a:srgbClr val="451903"/>
                </a:solidFill>
                <a:effectLst/>
                <a:latin typeface="Inter"/>
              </a:rPr>
              <a:t>Заза</a:t>
            </a:r>
            <a:r>
              <a:rPr lang="ru-RU" sz="2000" b="0" i="0" dirty="0">
                <a:solidFill>
                  <a:srgbClr val="451903"/>
                </a:solidFill>
                <a:effectLst/>
                <a:latin typeface="Inter"/>
              </a:rPr>
              <a:t> Александрович</a:t>
            </a:r>
            <a:r>
              <a:rPr lang="ru-RU" sz="2000" dirty="0">
                <a:solidFill>
                  <a:srgbClr val="451903"/>
                </a:solidFill>
                <a:latin typeface="Inter"/>
              </a:rPr>
              <a:t> - профессор</a:t>
            </a:r>
            <a:endParaRPr lang="ru-RU" sz="2000" b="0" i="0" dirty="0">
              <a:solidFill>
                <a:srgbClr val="451903"/>
              </a:solidFill>
              <a:effectLst/>
              <a:latin typeface="Inter"/>
            </a:endParaRPr>
          </a:p>
          <a:p>
            <a:pPr marL="0" indent="0" algn="ctr" eaLnBrk="1" hangingPunct="1">
              <a:buNone/>
            </a:pPr>
            <a:r>
              <a:rPr lang="ru-RU" sz="2000" dirty="0">
                <a:solidFill>
                  <a:srgbClr val="451903"/>
                </a:solidFill>
                <a:latin typeface="Inter"/>
              </a:rPr>
              <a:t>Тарасов </a:t>
            </a:r>
            <a:r>
              <a:rPr lang="ru-RU" sz="2000" b="0" i="0" dirty="0">
                <a:solidFill>
                  <a:srgbClr val="451903"/>
                </a:solidFill>
                <a:effectLst/>
                <a:latin typeface="Inter"/>
              </a:rPr>
              <a:t>Роман Сергеевич</a:t>
            </a:r>
            <a:r>
              <a:rPr lang="ru-RU" sz="2000" dirty="0">
                <a:solidFill>
                  <a:srgbClr val="451903"/>
                </a:solidFill>
                <a:latin typeface="Inter"/>
              </a:rPr>
              <a:t> - профессор</a:t>
            </a:r>
            <a:endParaRPr lang="ru-RU" sz="2000" b="0" i="0" dirty="0">
              <a:solidFill>
                <a:srgbClr val="451903"/>
              </a:solidFill>
              <a:effectLst/>
              <a:latin typeface="Inter"/>
            </a:endParaRPr>
          </a:p>
          <a:p>
            <a:pPr marL="0" indent="0" algn="ctr" eaLnBrk="1" hangingPunct="1">
              <a:buNone/>
            </a:pPr>
            <a:r>
              <a:rPr lang="ru-RU" sz="2000" dirty="0" err="1">
                <a:solidFill>
                  <a:srgbClr val="451903"/>
                </a:solidFill>
                <a:latin typeface="Inter"/>
              </a:rPr>
              <a:t>Скрыпник</a:t>
            </a:r>
            <a:r>
              <a:rPr lang="ru-RU" sz="2000" dirty="0">
                <a:solidFill>
                  <a:srgbClr val="451903"/>
                </a:solidFill>
                <a:latin typeface="Inter"/>
              </a:rPr>
              <a:t> </a:t>
            </a:r>
            <a:r>
              <a:rPr lang="ru-RU" sz="2000" b="0" i="0" dirty="0">
                <a:solidFill>
                  <a:srgbClr val="451903"/>
                </a:solidFill>
                <a:effectLst/>
                <a:latin typeface="Inter"/>
              </a:rPr>
              <a:t>Дмитрий Владимирович</a:t>
            </a:r>
            <a:r>
              <a:rPr lang="ru-RU" sz="2000" dirty="0">
                <a:solidFill>
                  <a:srgbClr val="451903"/>
                </a:solidFill>
                <a:latin typeface="Inter"/>
              </a:rPr>
              <a:t> - профессор</a:t>
            </a:r>
            <a:endParaRPr lang="en-US" altLang="ru-RU" sz="2000" dirty="0">
              <a:solidFill>
                <a:srgbClr val="FF0000"/>
              </a:solidFill>
            </a:endParaRPr>
          </a:p>
          <a:p>
            <a:pPr marL="227013" indent="-227013" eaLnBrk="1" hangingPunct="1"/>
            <a:endParaRPr lang="en-US" altLang="ru-RU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9830347"/>
      </p:ext>
    </p:extLst>
  </p:cSld>
  <p:clrMapOvr>
    <a:masterClrMapping/>
  </p:clrMapOvr>
  <p:transition spd="slow"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title"/>
          </p:nvPr>
        </p:nvSpPr>
        <p:spPr>
          <a:xfrm>
            <a:off x="250825" y="141288"/>
            <a:ext cx="8642350" cy="676275"/>
          </a:xfrm>
        </p:spPr>
        <p:txBody>
          <a:bodyPr/>
          <a:lstStyle/>
          <a:p>
            <a:pPr eaLnBrk="1" hangingPunct="1">
              <a:defRPr/>
            </a:pPr>
            <a:r>
              <a:rPr lang="ru-RU" altLang="ru-RU" sz="2800" dirty="0"/>
              <a:t>Количество координаторов по годам </a:t>
            </a:r>
            <a:r>
              <a:rPr lang="en-US" altLang="ru-RU" sz="2800" dirty="0"/>
              <a:t>/ faculty</a:t>
            </a:r>
            <a:endParaRPr altLang="ru-RU" sz="2800" dirty="0"/>
          </a:p>
        </p:txBody>
      </p:sp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572A2E48-401B-425C-8DF7-83365DBC416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41716948"/>
              </p:ext>
            </p:extLst>
          </p:nvPr>
        </p:nvGraphicFramePr>
        <p:xfrm>
          <a:off x="132609" y="798513"/>
          <a:ext cx="8785671" cy="40774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91568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 noChangeArrowheads="1"/>
          </p:cNvSpPr>
          <p:nvPr>
            <p:ph type="title"/>
          </p:nvPr>
        </p:nvSpPr>
        <p:spPr>
          <a:xfrm>
            <a:off x="250829" y="140494"/>
            <a:ext cx="8642352" cy="991095"/>
          </a:xfrm>
        </p:spPr>
        <p:txBody>
          <a:bodyPr/>
          <a:lstStyle/>
          <a:p>
            <a:r>
              <a:rPr lang="ru-RU" altLang="ru-RU" dirty="0"/>
              <a:t>Российские координаторы / </a:t>
            </a:r>
            <a:r>
              <a:rPr lang="en-US" altLang="ru-RU" dirty="0"/>
              <a:t>Russian faculty</a:t>
            </a:r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08D6F759-6DF4-4033-912C-E10B53CDFA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9" y="1347615"/>
            <a:ext cx="8569644" cy="30963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81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8" anchor="t" anchorCtr="0" compatLnSpc="1">
            <a:prstTxWarp prst="textNoShape">
              <a:avLst/>
            </a:prstTxWarp>
          </a:bodyPr>
          <a:lstStyle>
            <a:lvl1pPr marL="228585" indent="-228585" algn="l" defTabSz="912813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>
                <a:schemeClr val="bg2"/>
              </a:buClr>
              <a:buFont typeface="Arial" panose="020B0604020202020204" pitchFamily="34" charset="0"/>
              <a:buChar char="•"/>
              <a:defRPr lang="ru-RU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758" indent="-228585" algn="l" defTabSz="912813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bg2"/>
              </a:buClr>
              <a:buFont typeface="Arial" panose="020B0604020202020204" pitchFamily="34" charset="0"/>
              <a:buChar char="•"/>
              <a:defRPr lang="ru-RU" sz="16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2931" indent="-228585" algn="l" defTabSz="912813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bg2"/>
              </a:buClr>
              <a:buFont typeface="Arial" panose="020B0604020202020204" pitchFamily="34" charset="0"/>
              <a:buChar char="•"/>
              <a:defRPr lang="ru-RU" sz="14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104" indent="-228585" algn="l" defTabSz="912813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bg2"/>
              </a:buClr>
              <a:buFont typeface="Arial" panose="020B0604020202020204" pitchFamily="34" charset="0"/>
              <a:buChar char="•"/>
              <a:defRPr lang="ru-RU" sz="12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277" indent="-228585" algn="l" defTabSz="912813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bg2"/>
              </a:buClr>
              <a:buFont typeface="Arial" panose="020B0604020202020204" pitchFamily="34" charset="0"/>
              <a:buChar char="•"/>
              <a:defRPr lang="en-US" sz="12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449" indent="-228585" algn="l" defTabSz="9143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23" indent="-228585" algn="l" defTabSz="9143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795" indent="-228585" algn="l" defTabSz="9143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966" indent="-228585" algn="l" defTabSz="9143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ru-RU" altLang="ru-RU" sz="800" dirty="0" err="1"/>
              <a:t>Абасов</a:t>
            </a:r>
            <a:r>
              <a:rPr lang="ru-RU" altLang="ru-RU" sz="800" dirty="0"/>
              <a:t> Ф.Х.</a:t>
            </a:r>
          </a:p>
          <a:p>
            <a:pPr eaLnBrk="1" hangingPunct="1"/>
            <a:r>
              <a:rPr lang="ru-RU" altLang="ru-RU" sz="800" dirty="0"/>
              <a:t>Абрамян М.А.</a:t>
            </a:r>
          </a:p>
          <a:p>
            <a:pPr eaLnBrk="1" hangingPunct="1"/>
            <a:r>
              <a:rPr lang="ru-RU" altLang="ru-RU" sz="800" dirty="0"/>
              <a:t>Абросимов А.В.</a:t>
            </a:r>
          </a:p>
          <a:p>
            <a:pPr eaLnBrk="1" hangingPunct="1"/>
            <a:r>
              <a:rPr lang="ru-RU" altLang="ru-RU" sz="800" dirty="0" err="1"/>
              <a:t>Абугов</a:t>
            </a:r>
            <a:r>
              <a:rPr lang="ru-RU" altLang="ru-RU" sz="800" dirty="0"/>
              <a:t> С.А.</a:t>
            </a:r>
          </a:p>
          <a:p>
            <a:pPr eaLnBrk="1" hangingPunct="1"/>
            <a:r>
              <a:rPr lang="ru-RU" altLang="ru-RU" sz="800" dirty="0" err="1"/>
              <a:t>Авоян</a:t>
            </a:r>
            <a:r>
              <a:rPr lang="ru-RU" altLang="ru-RU" sz="800" dirty="0"/>
              <a:t> А.Р.</a:t>
            </a:r>
          </a:p>
          <a:p>
            <a:pPr eaLnBrk="1" hangingPunct="1"/>
            <a:r>
              <a:rPr lang="ru-RU" altLang="ru-RU" sz="800" dirty="0"/>
              <a:t>Азаров А.В.</a:t>
            </a:r>
          </a:p>
          <a:p>
            <a:pPr eaLnBrk="1" hangingPunct="1"/>
            <a:r>
              <a:rPr lang="ru-RU" altLang="ru-RU" sz="800" dirty="0"/>
              <a:t>Акинфиев Д.М.</a:t>
            </a:r>
          </a:p>
          <a:p>
            <a:pPr eaLnBrk="1" hangingPunct="1"/>
            <a:r>
              <a:rPr lang="ru-RU" altLang="ru-RU" sz="800" dirty="0" err="1"/>
              <a:t>Алекян</a:t>
            </a:r>
            <a:r>
              <a:rPr lang="ru-RU" altLang="ru-RU" sz="800" dirty="0"/>
              <a:t> Б.Г.</a:t>
            </a:r>
          </a:p>
          <a:p>
            <a:pPr eaLnBrk="1" hangingPunct="1"/>
            <a:r>
              <a:rPr lang="ru-RU" altLang="ru-RU" sz="800" dirty="0" err="1"/>
              <a:t>Алшибая</a:t>
            </a:r>
            <a:r>
              <a:rPr lang="ru-RU" altLang="ru-RU" sz="800" dirty="0"/>
              <a:t> М.М.</a:t>
            </a:r>
          </a:p>
          <a:p>
            <a:pPr eaLnBrk="1" hangingPunct="1"/>
            <a:r>
              <a:rPr lang="ru-RU" altLang="ru-RU" sz="800" dirty="0"/>
              <a:t>Анисимов К.В.</a:t>
            </a:r>
          </a:p>
          <a:p>
            <a:pPr eaLnBrk="1" hangingPunct="1"/>
            <a:r>
              <a:rPr lang="ru-RU" altLang="ru-RU" sz="800" dirty="0" err="1"/>
              <a:t>Араблинский</a:t>
            </a:r>
            <a:r>
              <a:rPr lang="ru-RU" altLang="ru-RU" sz="800" dirty="0"/>
              <a:t> А.В.</a:t>
            </a:r>
          </a:p>
          <a:p>
            <a:pPr eaLnBrk="1" hangingPunct="1"/>
            <a:r>
              <a:rPr lang="ru-RU" altLang="ru-RU" sz="800" dirty="0"/>
              <a:t>Арутюнян Г.К.</a:t>
            </a:r>
            <a:endParaRPr lang="en-US" altLang="ru-RU" sz="800" dirty="0"/>
          </a:p>
          <a:p>
            <a:pPr eaLnBrk="1" hangingPunct="1"/>
            <a:r>
              <a:rPr lang="ru-RU" altLang="ru-RU" sz="800" dirty="0" err="1"/>
              <a:t>Асадулаев</a:t>
            </a:r>
            <a:r>
              <a:rPr lang="en-US" altLang="ru-RU" sz="800" dirty="0"/>
              <a:t> </a:t>
            </a:r>
            <a:r>
              <a:rPr lang="ru-RU" altLang="ru-RU" sz="800" dirty="0"/>
              <a:t>Ш.М</a:t>
            </a:r>
          </a:p>
          <a:p>
            <a:pPr eaLnBrk="1" hangingPunct="1"/>
            <a:r>
              <a:rPr lang="ru-RU" altLang="ru-RU" sz="800" dirty="0"/>
              <a:t>Ахмедов Ш.М.</a:t>
            </a:r>
          </a:p>
          <a:p>
            <a:pPr eaLnBrk="1" hangingPunct="1"/>
            <a:r>
              <a:rPr lang="ru-RU" altLang="ru-RU" sz="800" dirty="0"/>
              <a:t>Ахметов В.В.</a:t>
            </a:r>
          </a:p>
          <a:p>
            <a:pPr eaLnBrk="1" hangingPunct="1"/>
            <a:r>
              <a:rPr lang="ru-RU" altLang="ru-RU" sz="800" dirty="0"/>
              <a:t>Бабичев К.Н.</a:t>
            </a:r>
          </a:p>
          <a:p>
            <a:pPr eaLnBrk="1" hangingPunct="1"/>
            <a:r>
              <a:rPr lang="ru-RU" altLang="ru-RU" sz="800" dirty="0"/>
              <a:t>Баев А.Е.</a:t>
            </a:r>
          </a:p>
          <a:p>
            <a:pPr eaLnBrk="1" hangingPunct="1"/>
            <a:r>
              <a:rPr lang="ru-RU" altLang="ru-RU" sz="800" dirty="0" err="1"/>
              <a:t>Барбараш</a:t>
            </a:r>
            <a:r>
              <a:rPr lang="ru-RU" altLang="ru-RU" sz="800" dirty="0"/>
              <a:t> О.Л.</a:t>
            </a:r>
          </a:p>
          <a:p>
            <a:pPr eaLnBrk="1" hangingPunct="1"/>
            <a:r>
              <a:rPr lang="ru-RU" altLang="ru-RU" sz="800" dirty="0"/>
              <a:t>Баринов Е.В.</a:t>
            </a:r>
          </a:p>
          <a:p>
            <a:pPr eaLnBrk="1" hangingPunct="1"/>
            <a:r>
              <a:rPr lang="ru-RU" altLang="ru-RU" sz="800" dirty="0"/>
              <a:t> Барышников  А.А.</a:t>
            </a:r>
          </a:p>
          <a:p>
            <a:pPr eaLnBrk="1" hangingPunct="1"/>
            <a:r>
              <a:rPr lang="ru-RU" altLang="ru-RU" sz="800" dirty="0"/>
              <a:t>Белов Ю.В.</a:t>
            </a:r>
          </a:p>
          <a:p>
            <a:pPr eaLnBrk="1" hangingPunct="1"/>
            <a:r>
              <a:rPr lang="ru-RU" altLang="ru-RU" sz="800" dirty="0"/>
              <a:t>Белозеров Г.Е.</a:t>
            </a:r>
          </a:p>
          <a:p>
            <a:pPr eaLnBrk="1" hangingPunct="1"/>
            <a:r>
              <a:rPr lang="ru-RU" altLang="ru-RU" sz="800" dirty="0"/>
              <a:t>Берестов В.В.</a:t>
            </a:r>
          </a:p>
          <a:p>
            <a:pPr eaLnBrk="1" hangingPunct="1"/>
            <a:r>
              <a:rPr lang="ru-RU" altLang="ru-RU" sz="800" dirty="0"/>
              <a:t>Блинов П.Д.</a:t>
            </a:r>
          </a:p>
          <a:p>
            <a:pPr eaLnBrk="1" hangingPunct="1"/>
            <a:r>
              <a:rPr lang="ru-RU" altLang="ru-RU" sz="800" dirty="0"/>
              <a:t>Богачев-Прокофьев А.В.</a:t>
            </a:r>
          </a:p>
          <a:p>
            <a:pPr eaLnBrk="1" hangingPunct="1"/>
            <a:r>
              <a:rPr lang="ru-RU" altLang="ru-RU" sz="800" dirty="0"/>
              <a:t>Бойцов С.А.</a:t>
            </a:r>
          </a:p>
          <a:p>
            <a:pPr eaLnBrk="1" hangingPunct="1"/>
            <a:r>
              <a:rPr lang="ru-RU" altLang="ru-RU" sz="800" dirty="0"/>
              <a:t>Борисова Н.А.</a:t>
            </a:r>
          </a:p>
          <a:p>
            <a:pPr eaLnBrk="1" hangingPunct="1"/>
            <a:r>
              <a:rPr lang="ru-RU" altLang="ru-RU" sz="800" dirty="0" err="1"/>
              <a:t>Буйденок</a:t>
            </a:r>
            <a:r>
              <a:rPr lang="ru-RU" altLang="ru-RU" sz="800" dirty="0"/>
              <a:t> Ю.В.</a:t>
            </a:r>
          </a:p>
          <a:p>
            <a:pPr eaLnBrk="1" hangingPunct="1"/>
            <a:r>
              <a:rPr lang="ru-RU" altLang="ru-RU" sz="800" dirty="0" err="1"/>
              <a:t>Буриев</a:t>
            </a:r>
            <a:r>
              <a:rPr lang="ru-RU" altLang="ru-RU" sz="800" dirty="0"/>
              <a:t> И.М.</a:t>
            </a:r>
          </a:p>
          <a:p>
            <a:pPr eaLnBrk="1" hangingPunct="1"/>
            <a:r>
              <a:rPr lang="ru-RU" altLang="ru-RU" sz="800" dirty="0" err="1"/>
              <a:t>Варава</a:t>
            </a:r>
            <a:r>
              <a:rPr lang="ru-RU" altLang="ru-RU" sz="800" dirty="0"/>
              <a:t> А.Б.</a:t>
            </a:r>
          </a:p>
          <a:p>
            <a:pPr eaLnBrk="1" hangingPunct="1"/>
            <a:r>
              <a:rPr lang="ru-RU" altLang="ru-RU" sz="800" dirty="0"/>
              <a:t>Васильев А.Э.</a:t>
            </a:r>
          </a:p>
          <a:p>
            <a:pPr eaLnBrk="1" hangingPunct="1"/>
            <a:r>
              <a:rPr lang="ru-RU" altLang="ru-RU" sz="800" dirty="0"/>
              <a:t>Васильева Е.Ю.</a:t>
            </a:r>
          </a:p>
          <a:p>
            <a:pPr eaLnBrk="1" hangingPunct="1"/>
            <a:r>
              <a:rPr lang="ru-RU" altLang="ru-RU" sz="800" dirty="0"/>
              <a:t>Виноградов Р.А.</a:t>
            </a:r>
          </a:p>
          <a:p>
            <a:pPr eaLnBrk="1" hangingPunct="1"/>
            <a:r>
              <a:rPr lang="ru-RU" altLang="ru-RU" sz="800" dirty="0" err="1"/>
              <a:t>Виршке</a:t>
            </a:r>
            <a:r>
              <a:rPr lang="ru-RU" altLang="ru-RU" sz="800" dirty="0"/>
              <a:t> Э.Р.</a:t>
            </a:r>
          </a:p>
          <a:p>
            <a:pPr eaLnBrk="1" hangingPunct="1"/>
            <a:r>
              <a:rPr lang="ru-RU" altLang="ru-RU" sz="800" dirty="0" err="1"/>
              <a:t>Власко</a:t>
            </a:r>
            <a:r>
              <a:rPr lang="ru-RU" altLang="ru-RU" sz="800" dirty="0"/>
              <a:t> Г.С.</a:t>
            </a:r>
          </a:p>
          <a:p>
            <a:pPr eaLnBrk="1" hangingPunct="1"/>
            <a:r>
              <a:rPr lang="ru-RU" altLang="ru-RU" sz="800" dirty="0"/>
              <a:t>Войтов А.В.</a:t>
            </a:r>
          </a:p>
          <a:p>
            <a:pPr eaLnBrk="1" hangingPunct="1"/>
            <a:r>
              <a:rPr lang="ru-RU" altLang="ru-RU" sz="800" dirty="0" err="1"/>
              <a:t>Володюхин</a:t>
            </a:r>
            <a:r>
              <a:rPr lang="ru-RU" altLang="ru-RU" sz="800" dirty="0"/>
              <a:t> М.Ю.</a:t>
            </a:r>
          </a:p>
          <a:p>
            <a:pPr eaLnBrk="1" hangingPunct="1"/>
            <a:r>
              <a:rPr lang="ru-RU" altLang="ru-RU" sz="800" dirty="0"/>
              <a:t>Гавриленко  А.В.</a:t>
            </a:r>
          </a:p>
          <a:p>
            <a:pPr eaLnBrk="1" hangingPunct="1"/>
            <a:r>
              <a:rPr lang="ru-RU" altLang="ru-RU" sz="800" dirty="0" err="1"/>
              <a:t>Галстян</a:t>
            </a:r>
            <a:r>
              <a:rPr lang="ru-RU" altLang="ru-RU" sz="800" dirty="0"/>
              <a:t> А.В.</a:t>
            </a:r>
          </a:p>
          <a:p>
            <a:pPr eaLnBrk="1" hangingPunct="1"/>
            <a:r>
              <a:rPr lang="ru-RU" altLang="ru-RU" sz="800" dirty="0" err="1"/>
              <a:t>Гамилов</a:t>
            </a:r>
            <a:r>
              <a:rPr lang="ru-RU" altLang="ru-RU" sz="800" dirty="0"/>
              <a:t> Т.М.</a:t>
            </a:r>
          </a:p>
          <a:p>
            <a:pPr eaLnBrk="1" hangingPunct="1"/>
            <a:r>
              <a:rPr lang="ru-RU" altLang="ru-RU" sz="800" dirty="0" err="1"/>
              <a:t>Ганюков</a:t>
            </a:r>
            <a:r>
              <a:rPr lang="ru-RU" altLang="ru-RU" sz="800" dirty="0"/>
              <a:t> В.И.</a:t>
            </a:r>
          </a:p>
          <a:p>
            <a:pPr eaLnBrk="1" hangingPunct="1"/>
            <a:r>
              <a:rPr lang="ru-RU" altLang="ru-RU" sz="800" dirty="0" err="1"/>
              <a:t>Гегенава</a:t>
            </a:r>
            <a:r>
              <a:rPr lang="ru-RU" altLang="ru-RU" sz="800" dirty="0"/>
              <a:t> Б.Б.</a:t>
            </a:r>
          </a:p>
          <a:p>
            <a:pPr eaLnBrk="1" hangingPunct="1"/>
            <a:r>
              <a:rPr lang="ru-RU" altLang="ru-RU" sz="800" dirty="0" err="1"/>
              <a:t>Голухова</a:t>
            </a:r>
            <a:r>
              <a:rPr lang="ru-RU" altLang="ru-RU" sz="800" dirty="0"/>
              <a:t> Е.З.</a:t>
            </a:r>
          </a:p>
          <a:p>
            <a:pPr eaLnBrk="1" hangingPunct="1"/>
            <a:r>
              <a:rPr lang="ru-RU" altLang="ru-RU" sz="800" dirty="0"/>
              <a:t>Горбатых А.В.</a:t>
            </a:r>
          </a:p>
          <a:p>
            <a:pPr eaLnBrk="1" hangingPunct="1"/>
            <a:r>
              <a:rPr lang="ru-RU" altLang="ru-RU" sz="800" dirty="0"/>
              <a:t>Горбатых Ю.Н.</a:t>
            </a:r>
          </a:p>
          <a:p>
            <a:pPr eaLnBrk="1" hangingPunct="1"/>
            <a:r>
              <a:rPr lang="ru-RU" altLang="ru-RU" sz="800" dirty="0" err="1"/>
              <a:t>Горгун</a:t>
            </a:r>
            <a:r>
              <a:rPr lang="ru-RU" altLang="ru-RU" sz="800" dirty="0"/>
              <a:t> А.Г.</a:t>
            </a:r>
          </a:p>
          <a:p>
            <a:pPr eaLnBrk="1" hangingPunct="1"/>
            <a:r>
              <a:rPr lang="ru-RU" altLang="ru-RU" sz="800" dirty="0"/>
              <a:t>Григорьян А.М.</a:t>
            </a:r>
          </a:p>
          <a:p>
            <a:pPr eaLnBrk="1" hangingPunct="1"/>
            <a:r>
              <a:rPr lang="ru-RU" altLang="ru-RU" sz="800" dirty="0" err="1"/>
              <a:t>Давтян</a:t>
            </a:r>
            <a:r>
              <a:rPr lang="ru-RU" altLang="ru-RU" sz="800" dirty="0"/>
              <a:t> А.Г.</a:t>
            </a:r>
          </a:p>
          <a:p>
            <a:pPr eaLnBrk="1" hangingPunct="1"/>
            <a:r>
              <a:rPr lang="ru-RU" altLang="ru-RU" sz="800" dirty="0" err="1"/>
              <a:t>Дадабаев</a:t>
            </a:r>
            <a:r>
              <a:rPr lang="ru-RU" altLang="ru-RU" sz="800" dirty="0"/>
              <a:t> Г.М.</a:t>
            </a:r>
          </a:p>
          <a:p>
            <a:pPr eaLnBrk="1" hangingPunct="1"/>
            <a:r>
              <a:rPr lang="ru-RU" altLang="ru-RU" sz="800" dirty="0" err="1"/>
              <a:t>Дадабаев</a:t>
            </a:r>
            <a:r>
              <a:rPr lang="ru-RU" altLang="ru-RU" sz="800" dirty="0"/>
              <a:t> М.Х.</a:t>
            </a:r>
          </a:p>
          <a:p>
            <a:pPr eaLnBrk="1" hangingPunct="1"/>
            <a:r>
              <a:rPr lang="ru-RU" altLang="ru-RU" sz="800" dirty="0"/>
              <a:t>Даниленко С.Ю.</a:t>
            </a:r>
          </a:p>
          <a:p>
            <a:pPr eaLnBrk="1" hangingPunct="1"/>
            <a:r>
              <a:rPr lang="ru-RU" altLang="ru-RU" sz="800" dirty="0"/>
              <a:t>Данилов Т.Ю.</a:t>
            </a:r>
          </a:p>
          <a:p>
            <a:pPr eaLnBrk="1" hangingPunct="1"/>
            <a:r>
              <a:rPr lang="ru-RU" altLang="ru-RU" sz="800" dirty="0"/>
              <a:t>Деркач В.В.</a:t>
            </a:r>
          </a:p>
          <a:p>
            <a:pPr eaLnBrk="1" hangingPunct="1"/>
            <a:r>
              <a:rPr lang="ru-RU" altLang="ru-RU" sz="800" dirty="0"/>
              <a:t>Долгушин Б.И.</a:t>
            </a:r>
          </a:p>
          <a:p>
            <a:pPr eaLnBrk="1" hangingPunct="1"/>
            <a:r>
              <a:rPr lang="ru-RU" altLang="ru-RU" sz="800" dirty="0"/>
              <a:t>Ермолаев П.М.</a:t>
            </a:r>
          </a:p>
          <a:p>
            <a:pPr eaLnBrk="1" hangingPunct="1"/>
            <a:r>
              <a:rPr lang="ru-RU" altLang="ru-RU" sz="800" dirty="0"/>
              <a:t>Ефимов В.В.</a:t>
            </a:r>
          </a:p>
          <a:p>
            <a:pPr eaLnBrk="1" hangingPunct="1"/>
            <a:r>
              <a:rPr lang="ru-RU" altLang="ru-RU" sz="800" dirty="0"/>
              <a:t>Жбанов И.В.</a:t>
            </a:r>
          </a:p>
          <a:p>
            <a:pPr eaLnBrk="1" hangingPunct="1"/>
            <a:r>
              <a:rPr lang="ru-RU" altLang="ru-RU" sz="800" dirty="0"/>
              <a:t>Жуков О.Б.</a:t>
            </a:r>
          </a:p>
          <a:p>
            <a:pPr eaLnBrk="1" hangingPunct="1"/>
            <a:r>
              <a:rPr lang="ru-RU" altLang="ru-RU" sz="800" dirty="0"/>
              <a:t>Затевахин И.И.</a:t>
            </a:r>
          </a:p>
          <a:p>
            <a:pPr eaLnBrk="1" hangingPunct="1"/>
            <a:r>
              <a:rPr lang="ru-RU" altLang="ru-RU" sz="800" dirty="0"/>
              <a:t>   Зверев Д.А.</a:t>
            </a:r>
          </a:p>
          <a:p>
            <a:pPr eaLnBrk="1" hangingPunct="1"/>
            <a:r>
              <a:rPr lang="ru-RU" altLang="ru-RU" sz="800" dirty="0"/>
              <a:t>Зубарев Д.Д.</a:t>
            </a:r>
          </a:p>
          <a:p>
            <a:pPr eaLnBrk="1" hangingPunct="1"/>
            <a:r>
              <a:rPr lang="ru-RU" altLang="ru-RU" sz="800" dirty="0"/>
              <a:t>Зубкова Г.В.</a:t>
            </a:r>
          </a:p>
          <a:p>
            <a:pPr eaLnBrk="1" hangingPunct="1"/>
            <a:r>
              <a:rPr lang="ru-RU" altLang="ru-RU" sz="800" dirty="0"/>
              <a:t>Зырянов И.П.</a:t>
            </a:r>
          </a:p>
          <a:p>
            <a:pPr eaLnBrk="1" hangingPunct="1"/>
            <a:r>
              <a:rPr lang="ru-RU" altLang="ru-RU" sz="800" dirty="0"/>
              <a:t>Иванов А.Г.</a:t>
            </a:r>
          </a:p>
          <a:p>
            <a:pPr eaLnBrk="1" hangingPunct="1"/>
            <a:r>
              <a:rPr lang="ru-RU" altLang="ru-RU" sz="800" dirty="0"/>
              <a:t>Иванов В.А.</a:t>
            </a:r>
          </a:p>
          <a:p>
            <a:pPr eaLnBrk="1" hangingPunct="1"/>
            <a:r>
              <a:rPr lang="ru-RU" altLang="ru-RU" sz="800" dirty="0" err="1"/>
              <a:t>Имаев</a:t>
            </a:r>
            <a:r>
              <a:rPr lang="ru-RU" altLang="ru-RU" sz="800" dirty="0"/>
              <a:t> Т.Э.</a:t>
            </a:r>
          </a:p>
          <a:p>
            <a:pPr eaLnBrk="1" hangingPunct="1"/>
            <a:r>
              <a:rPr lang="ru-RU" altLang="ru-RU" sz="800" dirty="0" err="1"/>
              <a:t>Кавтеладзе</a:t>
            </a:r>
            <a:r>
              <a:rPr lang="ru-RU" altLang="ru-RU" sz="800" dirty="0"/>
              <a:t> З.А.</a:t>
            </a:r>
          </a:p>
          <a:p>
            <a:pPr eaLnBrk="1" hangingPunct="1"/>
            <a:r>
              <a:rPr lang="ru-RU" altLang="ru-RU" sz="800" dirty="0" err="1"/>
              <a:t>Кадагишвили</a:t>
            </a:r>
            <a:r>
              <a:rPr lang="ru-RU" altLang="ru-RU" sz="800" dirty="0"/>
              <a:t> Г.Р.</a:t>
            </a:r>
          </a:p>
          <a:p>
            <a:pPr eaLnBrk="1" hangingPunct="1"/>
            <a:r>
              <a:rPr lang="ru-RU" altLang="ru-RU" sz="800" dirty="0"/>
              <a:t>Кан П.Б.</a:t>
            </a:r>
          </a:p>
          <a:p>
            <a:pPr eaLnBrk="1" hangingPunct="1"/>
            <a:r>
              <a:rPr lang="ru-RU" altLang="ru-RU" sz="800" dirty="0"/>
              <a:t>Кандыба Д.В.</a:t>
            </a:r>
          </a:p>
          <a:p>
            <a:pPr eaLnBrk="1" hangingPunct="1"/>
            <a:r>
              <a:rPr lang="ru-RU" altLang="ru-RU" sz="800" dirty="0"/>
              <a:t>Капранов М.С.</a:t>
            </a:r>
          </a:p>
          <a:p>
            <a:pPr eaLnBrk="1" hangingPunct="1"/>
            <a:r>
              <a:rPr lang="ru-RU" altLang="ru-RU" sz="800" dirty="0" err="1"/>
              <a:t>Капто</a:t>
            </a:r>
            <a:r>
              <a:rPr lang="ru-RU" altLang="ru-RU" sz="800" dirty="0"/>
              <a:t> А.А.</a:t>
            </a:r>
          </a:p>
          <a:p>
            <a:pPr eaLnBrk="1" hangingPunct="1"/>
            <a:r>
              <a:rPr lang="ru-RU" altLang="ru-RU" sz="800" dirty="0" err="1"/>
              <a:t>Карабач</a:t>
            </a:r>
            <a:r>
              <a:rPr lang="ru-RU" altLang="ru-RU" sz="800" dirty="0"/>
              <a:t> Ю.В.</a:t>
            </a:r>
          </a:p>
          <a:p>
            <a:pPr eaLnBrk="1" hangingPunct="1"/>
            <a:r>
              <a:rPr lang="ru-RU" altLang="ru-RU" sz="800" dirty="0"/>
              <a:t>Ким А.И.</a:t>
            </a:r>
          </a:p>
          <a:p>
            <a:pPr eaLnBrk="1" hangingPunct="1"/>
            <a:r>
              <a:rPr lang="ru-RU" altLang="ru-RU" sz="800" dirty="0" err="1"/>
              <a:t>Кислухин</a:t>
            </a:r>
            <a:r>
              <a:rPr lang="ru-RU" altLang="ru-RU" sz="800" dirty="0"/>
              <a:t> Т.В.</a:t>
            </a:r>
          </a:p>
          <a:p>
            <a:pPr eaLnBrk="1" hangingPunct="1"/>
            <a:r>
              <a:rPr lang="ru-RU" altLang="ru-RU" sz="800" dirty="0"/>
              <a:t>Ковалёв С.А.</a:t>
            </a:r>
          </a:p>
          <a:p>
            <a:pPr eaLnBrk="1" hangingPunct="1"/>
            <a:r>
              <a:rPr lang="ru-RU" altLang="ru-RU" sz="800" dirty="0"/>
              <a:t>Коновалов А.Н.</a:t>
            </a:r>
          </a:p>
          <a:p>
            <a:pPr eaLnBrk="1" hangingPunct="1"/>
            <a:r>
              <a:rPr lang="ru-RU" altLang="ru-RU" sz="800" dirty="0"/>
              <a:t>Копылов Ф.Ю.</a:t>
            </a:r>
          </a:p>
          <a:p>
            <a:pPr eaLnBrk="1" hangingPunct="1"/>
            <a:r>
              <a:rPr lang="ru-RU" altLang="ru-RU" sz="800" dirty="0"/>
              <a:t>Корж Д.А.</a:t>
            </a:r>
          </a:p>
          <a:p>
            <a:pPr eaLnBrk="1" hangingPunct="1"/>
            <a:r>
              <a:rPr lang="ru-RU" altLang="ru-RU" sz="800" dirty="0"/>
              <a:t>Костин А.В.</a:t>
            </a:r>
          </a:p>
          <a:p>
            <a:pPr eaLnBrk="1" hangingPunct="1"/>
            <a:r>
              <a:rPr lang="ru-RU" altLang="ru-RU" sz="800" dirty="0"/>
              <a:t>Кочанов И.Н.</a:t>
            </a:r>
          </a:p>
          <a:p>
            <a:pPr eaLnBrk="1" hangingPunct="1"/>
            <a:r>
              <a:rPr lang="ru-RU" altLang="ru-RU" sz="800" dirty="0"/>
              <a:t>Кочергин Н.А.</a:t>
            </a:r>
          </a:p>
          <a:p>
            <a:pPr eaLnBrk="1" hangingPunct="1"/>
            <a:r>
              <a:rPr lang="ru-RU" altLang="ru-RU" sz="800" dirty="0"/>
              <a:t>Кочкина К.В.</a:t>
            </a:r>
          </a:p>
          <a:p>
            <a:pPr eaLnBrk="1" hangingPunct="1"/>
            <a:r>
              <a:rPr lang="ru-RU" altLang="ru-RU" sz="800" dirty="0"/>
              <a:t>Крестьянинов О.В.</a:t>
            </a:r>
          </a:p>
          <a:p>
            <a:pPr eaLnBrk="1" hangingPunct="1"/>
            <a:r>
              <a:rPr lang="ru-RU" altLang="ru-RU" sz="800" dirty="0"/>
              <a:t>Кривощеков Е.В.</a:t>
            </a:r>
          </a:p>
          <a:p>
            <a:pPr eaLnBrk="1" hangingPunct="1"/>
            <a:r>
              <a:rPr lang="ru-RU" altLang="ru-RU" sz="800" dirty="0" err="1"/>
              <a:t>Кружилов</a:t>
            </a:r>
            <a:r>
              <a:rPr lang="ru-RU" altLang="ru-RU" sz="800" dirty="0"/>
              <a:t> И.С.</a:t>
            </a:r>
          </a:p>
          <a:p>
            <a:pPr eaLnBrk="1" hangingPunct="1"/>
            <a:r>
              <a:rPr lang="ru-RU" altLang="ru-RU" sz="800" dirty="0"/>
              <a:t>Крылов В.В.</a:t>
            </a:r>
          </a:p>
          <a:p>
            <a:pPr eaLnBrk="1" hangingPunct="1"/>
            <a:r>
              <a:rPr lang="ru-RU" altLang="ru-RU" sz="800" dirty="0"/>
              <a:t>Кулиев С.А.</a:t>
            </a:r>
          </a:p>
          <a:p>
            <a:pPr eaLnBrk="1" hangingPunct="1"/>
            <a:r>
              <a:rPr lang="ru-RU" altLang="ru-RU" sz="800" dirty="0"/>
              <a:t>Курьянов П.С.</a:t>
            </a:r>
          </a:p>
          <a:p>
            <a:pPr eaLnBrk="1" hangingPunct="1"/>
            <a:r>
              <a:rPr lang="ru-RU" altLang="ru-RU" sz="800" dirty="0"/>
              <a:t>Лаптев В.В.</a:t>
            </a:r>
          </a:p>
          <a:p>
            <a:pPr eaLnBrk="1" hangingPunct="1"/>
            <a:r>
              <a:rPr lang="ru-RU" altLang="ru-RU" sz="800" dirty="0" err="1"/>
              <a:t>Литвинюк</a:t>
            </a:r>
            <a:r>
              <a:rPr lang="ru-RU" altLang="ru-RU" sz="800" dirty="0"/>
              <a:t> Н.В.</a:t>
            </a:r>
          </a:p>
          <a:p>
            <a:pPr eaLnBrk="1" hangingPunct="1"/>
            <a:r>
              <a:rPr lang="ru-RU" altLang="ru-RU" sz="800" dirty="0"/>
              <a:t>Лобастов К.В.</a:t>
            </a:r>
          </a:p>
          <a:p>
            <a:pPr eaLnBrk="1" hangingPunct="1"/>
            <a:r>
              <a:rPr lang="ru-RU" altLang="ru-RU" sz="800" dirty="0"/>
              <a:t>Луценко М.М.</a:t>
            </a:r>
          </a:p>
          <a:p>
            <a:pPr eaLnBrk="1" hangingPunct="1"/>
            <a:r>
              <a:rPr lang="ru-RU" altLang="ru-RU" sz="800" dirty="0" err="1"/>
              <a:t>Майнгарт</a:t>
            </a:r>
            <a:r>
              <a:rPr lang="ru-RU" altLang="ru-RU" sz="800" dirty="0"/>
              <a:t> С.В.</a:t>
            </a:r>
          </a:p>
          <a:p>
            <a:pPr eaLnBrk="1" hangingPunct="1"/>
            <a:r>
              <a:rPr lang="ru-RU" altLang="ru-RU" sz="800" dirty="0" err="1"/>
              <a:t>Майсков</a:t>
            </a:r>
            <a:r>
              <a:rPr lang="ru-RU" altLang="ru-RU" sz="800" dirty="0"/>
              <a:t> В.В.</a:t>
            </a:r>
          </a:p>
          <a:p>
            <a:pPr eaLnBrk="1" hangingPunct="1"/>
            <a:r>
              <a:rPr lang="ru-RU" altLang="ru-RU" sz="800" dirty="0" err="1"/>
              <a:t>Майскова</a:t>
            </a:r>
            <a:r>
              <a:rPr lang="ru-RU" altLang="ru-RU" sz="800" dirty="0"/>
              <a:t> И.Ю.</a:t>
            </a:r>
          </a:p>
          <a:p>
            <a:pPr eaLnBrk="1" hangingPunct="1"/>
            <a:r>
              <a:rPr lang="ru-RU" altLang="ru-RU" sz="800" dirty="0" err="1"/>
              <a:t>Майтесян</a:t>
            </a:r>
            <a:r>
              <a:rPr lang="ru-RU" altLang="ru-RU" sz="800" dirty="0"/>
              <a:t> Д.А.</a:t>
            </a:r>
          </a:p>
          <a:p>
            <a:pPr eaLnBrk="1" hangingPunct="1"/>
            <a:r>
              <a:rPr lang="ru-RU" altLang="ru-RU" sz="800" dirty="0"/>
              <a:t>Малеванный М.В.</a:t>
            </a:r>
          </a:p>
          <a:p>
            <a:pPr eaLnBrk="1" hangingPunct="1"/>
            <a:r>
              <a:rPr lang="ru-RU" altLang="ru-RU" sz="800" dirty="0" err="1"/>
              <a:t>Манчуров</a:t>
            </a:r>
            <a:r>
              <a:rPr lang="ru-RU" altLang="ru-RU" sz="800" dirty="0"/>
              <a:t> В.Н.</a:t>
            </a:r>
          </a:p>
          <a:p>
            <a:pPr eaLnBrk="1" hangingPunct="1"/>
            <a:r>
              <a:rPr lang="ru-RU" altLang="ru-RU" sz="800" dirty="0" err="1"/>
              <a:t>Марданян</a:t>
            </a:r>
            <a:r>
              <a:rPr lang="ru-RU" altLang="ru-RU" sz="800" dirty="0"/>
              <a:t> Г.В.</a:t>
            </a:r>
          </a:p>
          <a:p>
            <a:pPr marL="227013" indent="-227013" eaLnBrk="1" hangingPunct="1"/>
            <a:endParaRPr lang="ru-RU" altLang="ru-RU" sz="800" dirty="0"/>
          </a:p>
        </p:txBody>
      </p:sp>
    </p:spTree>
    <p:extLst>
      <p:ext uri="{BB962C8B-B14F-4D97-AF65-F5344CB8AC3E}">
        <p14:creationId xmlns:p14="http://schemas.microsoft.com/office/powerpoint/2010/main" val="333317440"/>
      </p:ext>
    </p:extLst>
  </p:cSld>
  <p:clrMapOvr>
    <a:masterClrMapping/>
  </p:clrMapOvr>
  <p:transition spd="slow">
    <p:wip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Объект 2"/>
          <p:cNvSpPr>
            <a:spLocks noGrp="1" noChangeArrowheads="1"/>
          </p:cNvSpPr>
          <p:nvPr>
            <p:ph idx="1"/>
          </p:nvPr>
        </p:nvSpPr>
        <p:spPr>
          <a:xfrm>
            <a:off x="250831" y="908670"/>
            <a:ext cx="8642350" cy="3575209"/>
          </a:xfrm>
        </p:spPr>
        <p:txBody>
          <a:bodyPr/>
          <a:lstStyle/>
          <a:p>
            <a:endParaRPr lang="en-US" altLang="ru-RU" dirty="0"/>
          </a:p>
          <a:p>
            <a:endParaRPr lang="en-US" altLang="ru-RU" dirty="0"/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08D6F759-6DF4-4033-912C-E10B53CDFA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9" y="1347615"/>
            <a:ext cx="8569644" cy="30963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81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8" anchor="t" anchorCtr="0" compatLnSpc="1">
            <a:prstTxWarp prst="textNoShape">
              <a:avLst/>
            </a:prstTxWarp>
          </a:bodyPr>
          <a:lstStyle>
            <a:lvl1pPr marL="228585" indent="-228585" algn="l" defTabSz="912813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>
                <a:schemeClr val="bg2"/>
              </a:buClr>
              <a:buFont typeface="Arial" panose="020B0604020202020204" pitchFamily="34" charset="0"/>
              <a:buChar char="•"/>
              <a:defRPr lang="ru-RU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758" indent="-228585" algn="l" defTabSz="912813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bg2"/>
              </a:buClr>
              <a:buFont typeface="Arial" panose="020B0604020202020204" pitchFamily="34" charset="0"/>
              <a:buChar char="•"/>
              <a:defRPr lang="ru-RU" sz="16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2931" indent="-228585" algn="l" defTabSz="912813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bg2"/>
              </a:buClr>
              <a:buFont typeface="Arial" panose="020B0604020202020204" pitchFamily="34" charset="0"/>
              <a:buChar char="•"/>
              <a:defRPr lang="ru-RU" sz="14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104" indent="-228585" algn="l" defTabSz="912813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bg2"/>
              </a:buClr>
              <a:buFont typeface="Arial" panose="020B0604020202020204" pitchFamily="34" charset="0"/>
              <a:buChar char="•"/>
              <a:defRPr lang="ru-RU" sz="12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277" indent="-228585" algn="l" defTabSz="912813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bg2"/>
              </a:buClr>
              <a:buFont typeface="Arial" panose="020B0604020202020204" pitchFamily="34" charset="0"/>
              <a:buChar char="•"/>
              <a:defRPr lang="en-US" sz="12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449" indent="-228585" algn="l" defTabSz="9143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23" indent="-228585" algn="l" defTabSz="9143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795" indent="-228585" algn="l" defTabSz="9143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966" indent="-228585" algn="l" defTabSz="9143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7013" indent="-227013" eaLnBrk="1" hangingPunct="1"/>
            <a:r>
              <a:rPr lang="ru-RU" altLang="ru-RU" sz="800" dirty="0"/>
              <a:t>Матчин Ю.Г.</a:t>
            </a:r>
          </a:p>
          <a:p>
            <a:pPr marL="227013" indent="-227013" eaLnBrk="1" hangingPunct="1"/>
            <a:r>
              <a:rPr lang="ru-RU" altLang="ru-RU" sz="800" dirty="0" err="1"/>
              <a:t>Мелешенко</a:t>
            </a:r>
            <a:r>
              <a:rPr lang="ru-RU" altLang="ru-RU" sz="800" dirty="0"/>
              <a:t> Н.Н.</a:t>
            </a:r>
          </a:p>
          <a:p>
            <a:pPr marL="227013" indent="-227013" eaLnBrk="1" hangingPunct="1"/>
            <a:r>
              <a:rPr lang="ru-RU" altLang="ru-RU" sz="800" dirty="0"/>
              <a:t>Мелконян Г.Г.</a:t>
            </a:r>
          </a:p>
          <a:p>
            <a:pPr marL="227013" indent="-227013" eaLnBrk="1" hangingPunct="1"/>
            <a:r>
              <a:rPr lang="ru-RU" altLang="ru-RU" sz="800" dirty="0"/>
              <a:t>Меркулов Е.В.</a:t>
            </a:r>
          </a:p>
          <a:p>
            <a:pPr marL="227013" indent="-227013" eaLnBrk="1" hangingPunct="1"/>
            <a:r>
              <a:rPr lang="ru-RU" altLang="ru-RU" sz="800" dirty="0" err="1"/>
              <a:t>Миронков</a:t>
            </a:r>
            <a:r>
              <a:rPr lang="ru-RU" altLang="ru-RU" sz="800" dirty="0"/>
              <a:t> Б.Л.</a:t>
            </a:r>
          </a:p>
          <a:p>
            <a:pPr marL="227013" indent="-227013" eaLnBrk="1" hangingPunct="1"/>
            <a:r>
              <a:rPr lang="ru-RU" altLang="ru-RU" sz="800" dirty="0"/>
              <a:t>Михайлов И.П.</a:t>
            </a:r>
          </a:p>
          <a:p>
            <a:pPr marL="227013" indent="-227013" eaLnBrk="1" hangingPunct="1"/>
            <a:r>
              <a:rPr lang="ru-RU" altLang="ru-RU" sz="800" dirty="0" err="1"/>
              <a:t>Мовсесянц</a:t>
            </a:r>
            <a:r>
              <a:rPr lang="ru-RU" altLang="ru-RU" sz="800" dirty="0"/>
              <a:t> М. Ю.</a:t>
            </a:r>
          </a:p>
          <a:p>
            <a:pPr marL="227013" indent="-227013" eaLnBrk="1" hangingPunct="1"/>
            <a:r>
              <a:rPr lang="ru-RU" altLang="ru-RU" sz="800" dirty="0"/>
              <a:t>Мурашко М.А.</a:t>
            </a:r>
          </a:p>
          <a:p>
            <a:pPr marL="227013" indent="-227013" eaLnBrk="1" hangingPunct="1"/>
            <a:r>
              <a:rPr lang="ru-RU" altLang="ru-RU" sz="800" dirty="0" err="1"/>
              <a:t>Ничай</a:t>
            </a:r>
            <a:r>
              <a:rPr lang="ru-RU" altLang="ru-RU" sz="800" dirty="0"/>
              <a:t> Н.Р.</a:t>
            </a:r>
          </a:p>
          <a:p>
            <a:pPr marL="227013" indent="-227013" eaLnBrk="1" hangingPunct="1"/>
            <a:r>
              <a:rPr lang="ru-RU" altLang="ru-RU" sz="800" dirty="0" err="1"/>
              <a:t>Новак</a:t>
            </a:r>
            <a:r>
              <a:rPr lang="ru-RU" altLang="ru-RU" sz="800" dirty="0"/>
              <a:t> А.Я.</a:t>
            </a:r>
          </a:p>
          <a:p>
            <a:pPr marL="227013" indent="-227013" eaLnBrk="1" hangingPunct="1"/>
            <a:r>
              <a:rPr lang="ru-RU" altLang="ru-RU" sz="800" dirty="0"/>
              <a:t>Орлов К.Ю.</a:t>
            </a:r>
          </a:p>
          <a:p>
            <a:pPr marL="227013" indent="-227013" eaLnBrk="1" hangingPunct="1"/>
            <a:r>
              <a:rPr lang="ru-RU" altLang="ru-RU" sz="800" dirty="0"/>
              <a:t>Павлов П.И.</a:t>
            </a:r>
          </a:p>
          <a:p>
            <a:pPr marL="227013" indent="-227013" eaLnBrk="1" hangingPunct="1"/>
            <a:r>
              <a:rPr lang="ru-RU" altLang="ru-RU" sz="800" dirty="0" err="1"/>
              <a:t>Палеев</a:t>
            </a:r>
            <a:r>
              <a:rPr lang="ru-RU" altLang="ru-RU" sz="800" dirty="0"/>
              <a:t> Ф.Н.</a:t>
            </a:r>
          </a:p>
          <a:p>
            <a:pPr marL="227013" indent="-227013" eaLnBrk="1" hangingPunct="1"/>
            <a:r>
              <a:rPr lang="ru-RU" altLang="ru-RU" sz="800" dirty="0"/>
              <a:t>Панков А.С.</a:t>
            </a:r>
          </a:p>
          <a:p>
            <a:pPr marL="227013" indent="-227013" eaLnBrk="1" hangingPunct="1"/>
            <a:r>
              <a:rPr lang="ru-RU" altLang="ru-RU" sz="800" dirty="0" err="1"/>
              <a:t>Папиташвили</a:t>
            </a:r>
            <a:r>
              <a:rPr lang="ru-RU" altLang="ru-RU" sz="800" dirty="0"/>
              <a:t> В.Г.</a:t>
            </a:r>
          </a:p>
          <a:p>
            <a:pPr marL="227013" indent="-227013" eaLnBrk="1" hangingPunct="1"/>
            <a:r>
              <a:rPr lang="ru-RU" altLang="ru-RU" sz="800" dirty="0" err="1"/>
              <a:t>Папоян</a:t>
            </a:r>
            <a:r>
              <a:rPr lang="ru-RU" altLang="ru-RU" sz="800" dirty="0"/>
              <a:t> С.А.</a:t>
            </a:r>
          </a:p>
          <a:p>
            <a:pPr marL="227013" indent="-227013" eaLnBrk="1" hangingPunct="1"/>
            <a:r>
              <a:rPr lang="ru-RU" altLang="ru-RU" sz="800" dirty="0" err="1"/>
              <a:t>Пахолков</a:t>
            </a:r>
            <a:r>
              <a:rPr lang="ru-RU" altLang="ru-RU" sz="800" dirty="0"/>
              <a:t> А.Н.</a:t>
            </a:r>
          </a:p>
          <a:p>
            <a:pPr marL="227013" indent="-227013" eaLnBrk="1" hangingPunct="1"/>
            <a:r>
              <a:rPr lang="ru-RU" altLang="ru-RU" sz="800" dirty="0"/>
              <a:t>Певзнер Д.В.</a:t>
            </a:r>
          </a:p>
          <a:p>
            <a:pPr marL="227013" indent="-227013" eaLnBrk="1" hangingPunct="1"/>
            <a:r>
              <a:rPr lang="ru-RU" altLang="ru-RU" sz="800" dirty="0"/>
              <a:t>Петрова Д.И.</a:t>
            </a:r>
          </a:p>
          <a:p>
            <a:pPr marL="227013" indent="-227013" eaLnBrk="1" hangingPunct="1"/>
            <a:r>
              <a:rPr lang="ru-RU" altLang="ru-RU" sz="800" dirty="0"/>
              <a:t>Петросян К.В.</a:t>
            </a:r>
          </a:p>
          <a:p>
            <a:pPr marL="227013" indent="-227013" eaLnBrk="1" hangingPunct="1"/>
            <a:r>
              <a:rPr lang="ru-RU" altLang="ru-RU" sz="800" dirty="0" err="1"/>
              <a:t>Пиданов</a:t>
            </a:r>
            <a:r>
              <a:rPr lang="ru-RU" altLang="ru-RU" sz="800" dirty="0"/>
              <a:t> О.Ю.</a:t>
            </a:r>
          </a:p>
          <a:p>
            <a:pPr marL="227013" indent="-227013" eaLnBrk="1" hangingPunct="1"/>
            <a:r>
              <a:rPr lang="ru-RU" altLang="ru-RU" sz="800" dirty="0" err="1"/>
              <a:t>Пирадов</a:t>
            </a:r>
            <a:r>
              <a:rPr lang="ru-RU" altLang="ru-RU" sz="800" dirty="0"/>
              <a:t> М.А.</a:t>
            </a:r>
          </a:p>
          <a:p>
            <a:pPr marL="227013" indent="-227013" eaLnBrk="1" hangingPunct="1"/>
            <a:r>
              <a:rPr lang="ru-RU" altLang="ru-RU" sz="800" dirty="0"/>
              <a:t>Пискунов С.А.</a:t>
            </a:r>
          </a:p>
          <a:p>
            <a:pPr marL="227013" indent="-227013" eaLnBrk="1" hangingPunct="1"/>
            <a:r>
              <a:rPr lang="ru-RU" altLang="ru-RU" sz="800" dirty="0"/>
              <a:t>Платонов С.А.</a:t>
            </a:r>
          </a:p>
          <a:p>
            <a:pPr marL="227013" indent="-227013" eaLnBrk="1" hangingPunct="1"/>
            <a:r>
              <a:rPr lang="ru-RU" altLang="ru-RU" sz="800" dirty="0"/>
              <a:t>Погребняков И.В.</a:t>
            </a:r>
          </a:p>
          <a:p>
            <a:pPr marL="227013" indent="-227013" eaLnBrk="1" hangingPunct="1"/>
            <a:r>
              <a:rPr lang="ru-RU" altLang="ru-RU" sz="800" dirty="0"/>
              <a:t>Поликарпов А.А.</a:t>
            </a:r>
          </a:p>
          <a:p>
            <a:pPr marL="227013" indent="-227013" eaLnBrk="1" hangingPunct="1"/>
            <a:r>
              <a:rPr lang="ru-RU" altLang="ru-RU" sz="800" dirty="0" err="1"/>
              <a:t>Поляев</a:t>
            </a:r>
            <a:r>
              <a:rPr lang="ru-RU" altLang="ru-RU" sz="800" dirty="0"/>
              <a:t> А.Ю.</a:t>
            </a:r>
          </a:p>
          <a:p>
            <a:pPr marL="227013" indent="-227013" eaLnBrk="1" hangingPunct="1"/>
            <a:r>
              <a:rPr lang="ru-RU" altLang="ru-RU" sz="800" dirty="0"/>
              <a:t>Поляков К.В.</a:t>
            </a:r>
          </a:p>
          <a:p>
            <a:pPr marL="227013" indent="-227013" eaLnBrk="1" hangingPunct="1"/>
            <a:r>
              <a:rPr lang="ru-RU" altLang="ru-RU" sz="800" dirty="0"/>
              <a:t>Поляков Р.С.</a:t>
            </a:r>
          </a:p>
          <a:p>
            <a:pPr marL="227013" indent="-227013" eaLnBrk="1" hangingPunct="1"/>
            <a:r>
              <a:rPr lang="ru-RU" altLang="ru-RU" sz="800" dirty="0" err="1"/>
              <a:t>Пономарчук</a:t>
            </a:r>
            <a:r>
              <a:rPr lang="ru-RU" altLang="ru-RU" sz="800" dirty="0"/>
              <a:t> А.С.</a:t>
            </a:r>
          </a:p>
          <a:p>
            <a:pPr marL="227013" indent="-227013" eaLnBrk="1" hangingPunct="1"/>
            <a:r>
              <a:rPr lang="ru-RU" altLang="ru-RU" sz="800" dirty="0" err="1"/>
              <a:t>Порханов</a:t>
            </a:r>
            <a:r>
              <a:rPr lang="ru-RU" altLang="ru-RU" sz="800" dirty="0"/>
              <a:t> В.А.</a:t>
            </a:r>
          </a:p>
          <a:p>
            <a:pPr marL="227013" indent="-227013" eaLnBrk="1" hangingPunct="1"/>
            <a:r>
              <a:rPr lang="ru-RU" altLang="ru-RU" sz="800" dirty="0" err="1"/>
              <a:t>Прокубовский</a:t>
            </a:r>
            <a:r>
              <a:rPr lang="ru-RU" altLang="ru-RU" sz="800" dirty="0"/>
              <a:t> В.И.</a:t>
            </a:r>
          </a:p>
          <a:p>
            <a:pPr marL="227013" indent="-227013" eaLnBrk="1" hangingPunct="1"/>
            <a:r>
              <a:rPr lang="ru-RU" altLang="ru-RU" sz="800" dirty="0"/>
              <a:t>Протопопов А.В.</a:t>
            </a:r>
          </a:p>
          <a:p>
            <a:pPr marL="227013" indent="-227013" eaLnBrk="1" hangingPunct="1"/>
            <a:r>
              <a:rPr lang="ru-RU" altLang="ru-RU" sz="800" dirty="0" err="1"/>
              <a:t>Пурсанов</a:t>
            </a:r>
            <a:r>
              <a:rPr lang="ru-RU" altLang="ru-RU" sz="800" dirty="0"/>
              <a:t> М.Г.</a:t>
            </a:r>
          </a:p>
          <a:p>
            <a:pPr marL="227013" indent="-227013" eaLnBrk="1" hangingPunct="1"/>
            <a:r>
              <a:rPr lang="ru-RU" altLang="ru-RU" sz="800" dirty="0" err="1"/>
              <a:t>Рабкин</a:t>
            </a:r>
            <a:r>
              <a:rPr lang="ru-RU" altLang="ru-RU" sz="800" dirty="0"/>
              <a:t> И.Х.</a:t>
            </a:r>
          </a:p>
          <a:p>
            <a:pPr marL="227013" indent="-227013" eaLnBrk="1" hangingPunct="1"/>
            <a:r>
              <a:rPr lang="ru-RU" altLang="ru-RU" sz="800" dirty="0" err="1"/>
              <a:t>Ревишвили</a:t>
            </a:r>
            <a:r>
              <a:rPr lang="ru-RU" altLang="ru-RU" sz="800" dirty="0"/>
              <a:t> А.Ш.</a:t>
            </a:r>
          </a:p>
          <a:p>
            <a:pPr marL="227013" indent="-227013" eaLnBrk="1" hangingPunct="1"/>
            <a:r>
              <a:rPr lang="ru-RU" altLang="ru-RU" sz="800" dirty="0" err="1"/>
              <a:t>Рзаева</a:t>
            </a:r>
            <a:r>
              <a:rPr lang="ru-RU" altLang="ru-RU" sz="800" dirty="0"/>
              <a:t> К.А.</a:t>
            </a:r>
          </a:p>
          <a:p>
            <a:pPr marL="227013" indent="-227013" eaLnBrk="1" hangingPunct="1"/>
            <a:r>
              <a:rPr lang="ru-RU" altLang="ru-RU" sz="800" dirty="0" err="1"/>
              <a:t>Савелло</a:t>
            </a:r>
            <a:r>
              <a:rPr lang="ru-RU" altLang="ru-RU" sz="800" dirty="0"/>
              <a:t> А.В.</a:t>
            </a:r>
          </a:p>
          <a:p>
            <a:pPr marL="227013" indent="-227013" eaLnBrk="1" hangingPunct="1"/>
            <a:r>
              <a:rPr lang="ru-RU" altLang="ru-RU" sz="800" dirty="0" err="1"/>
              <a:t>Сагиров</a:t>
            </a:r>
            <a:r>
              <a:rPr lang="ru-RU" altLang="ru-RU" sz="800" dirty="0"/>
              <a:t> М.А.</a:t>
            </a:r>
          </a:p>
          <a:p>
            <a:pPr marL="227013" indent="-227013" eaLnBrk="1" hangingPunct="1"/>
            <a:r>
              <a:rPr lang="ru-RU" altLang="ru-RU" sz="800" dirty="0" err="1"/>
              <a:t>Сапелкин</a:t>
            </a:r>
            <a:r>
              <a:rPr lang="ru-RU" altLang="ru-RU" sz="800" dirty="0"/>
              <a:t> С.В.</a:t>
            </a:r>
          </a:p>
          <a:p>
            <a:pPr marL="227013" indent="-227013" eaLnBrk="1" hangingPunct="1"/>
            <a:r>
              <a:rPr lang="ru-RU" altLang="ru-RU" sz="800" dirty="0"/>
              <a:t>Семеновский М.Л.</a:t>
            </a:r>
          </a:p>
          <a:p>
            <a:pPr marL="227013" indent="-227013" eaLnBrk="1" hangingPunct="1"/>
            <a:r>
              <a:rPr lang="ru-RU" altLang="ru-RU" sz="800" dirty="0" err="1"/>
              <a:t>Семитко</a:t>
            </a:r>
            <a:r>
              <a:rPr lang="ru-RU" altLang="ru-RU" sz="800" dirty="0"/>
              <a:t> С.П.</a:t>
            </a:r>
          </a:p>
          <a:p>
            <a:pPr marL="227013" indent="-227013" eaLnBrk="1" hangingPunct="1"/>
            <a:r>
              <a:rPr lang="ru-RU" altLang="ru-RU" sz="800" dirty="0" err="1"/>
              <a:t>Середицкий</a:t>
            </a:r>
            <a:r>
              <a:rPr lang="ru-RU" altLang="ru-RU" sz="800" dirty="0"/>
              <a:t> А.В.</a:t>
            </a:r>
          </a:p>
          <a:p>
            <a:pPr marL="227013" indent="-227013" eaLnBrk="1" hangingPunct="1"/>
            <a:r>
              <a:rPr lang="ru-RU" altLang="ru-RU" sz="800" dirty="0"/>
              <a:t>Синицын В.Е.</a:t>
            </a:r>
          </a:p>
          <a:p>
            <a:pPr marL="227013" indent="-227013" eaLnBrk="1" hangingPunct="1"/>
            <a:r>
              <a:rPr lang="ru-RU" altLang="ru-RU" sz="800" dirty="0"/>
              <a:t>Синицын И.А.</a:t>
            </a:r>
          </a:p>
          <a:p>
            <a:pPr marL="227013" indent="-227013" eaLnBrk="1" hangingPunct="1"/>
            <a:r>
              <a:rPr lang="ru-RU" altLang="ru-RU" sz="800" dirty="0" err="1"/>
              <a:t>Ситкин</a:t>
            </a:r>
            <a:r>
              <a:rPr lang="ru-RU" altLang="ru-RU" sz="800" dirty="0"/>
              <a:t> И.И.</a:t>
            </a:r>
          </a:p>
          <a:p>
            <a:pPr marL="227013" indent="-227013" eaLnBrk="1" hangingPunct="1"/>
            <a:r>
              <a:rPr lang="ru-RU" altLang="ru-RU" sz="800" dirty="0" err="1"/>
              <a:t>Скрыпник</a:t>
            </a:r>
            <a:r>
              <a:rPr lang="ru-RU" altLang="ru-RU" sz="800" dirty="0"/>
              <a:t> Д.В.</a:t>
            </a:r>
          </a:p>
          <a:p>
            <a:pPr marL="227013" indent="-227013" eaLnBrk="1" hangingPunct="1"/>
            <a:r>
              <a:rPr lang="ru-RU" altLang="ru-RU" sz="800" dirty="0" err="1"/>
              <a:t>Сойнов</a:t>
            </a:r>
            <a:r>
              <a:rPr lang="ru-RU" altLang="ru-RU" sz="800" dirty="0"/>
              <a:t> И.А.</a:t>
            </a:r>
          </a:p>
          <a:p>
            <a:pPr marL="227013" indent="-227013" eaLnBrk="1" hangingPunct="1"/>
            <a:r>
              <a:rPr lang="ru-RU" altLang="ru-RU" sz="800" dirty="0" err="1"/>
              <a:t>Стаферов</a:t>
            </a:r>
            <a:r>
              <a:rPr lang="ru-RU" altLang="ru-RU" sz="800" dirty="0"/>
              <a:t> А.В.</a:t>
            </a:r>
          </a:p>
          <a:p>
            <a:pPr marL="227013" indent="-227013" eaLnBrk="1" hangingPunct="1"/>
            <a:r>
              <a:rPr lang="ru-RU" altLang="ru-RU" sz="800" dirty="0"/>
              <a:t>Столяров Д.П.</a:t>
            </a:r>
          </a:p>
          <a:p>
            <a:pPr marL="227013" indent="-227013" eaLnBrk="1" hangingPunct="1"/>
            <a:r>
              <a:rPr lang="ru-RU" altLang="ru-RU" sz="800" dirty="0" err="1"/>
              <a:t>Струценко</a:t>
            </a:r>
            <a:r>
              <a:rPr lang="ru-RU" altLang="ru-RU" sz="800" dirty="0"/>
              <a:t> М.В.</a:t>
            </a:r>
          </a:p>
          <a:p>
            <a:pPr marL="227013" indent="-227013" eaLnBrk="1" hangingPunct="1"/>
            <a:r>
              <a:rPr lang="ru-RU" altLang="ru-RU" sz="800" dirty="0"/>
              <a:t>Сухов В.К.</a:t>
            </a:r>
          </a:p>
          <a:p>
            <a:pPr marL="227013" indent="-227013" eaLnBrk="1" hangingPunct="1"/>
            <a:r>
              <a:rPr lang="ru-RU" altLang="ru-RU" sz="800" dirty="0"/>
              <a:t>Сыромятников Д.Д.</a:t>
            </a:r>
          </a:p>
          <a:p>
            <a:pPr marL="227013" indent="-227013" eaLnBrk="1" hangingPunct="1"/>
            <a:r>
              <a:rPr lang="ru-RU" altLang="ru-RU" sz="800" dirty="0"/>
              <a:t>Сысоев В.М.</a:t>
            </a:r>
          </a:p>
          <a:p>
            <a:pPr marL="227013" indent="-227013" eaLnBrk="1" hangingPunct="1"/>
            <a:r>
              <a:rPr lang="ru-RU" altLang="ru-RU" sz="800" dirty="0" err="1"/>
              <a:t>Таразов</a:t>
            </a:r>
            <a:r>
              <a:rPr lang="ru-RU" altLang="ru-RU" sz="800" dirty="0"/>
              <a:t> П.Г.</a:t>
            </a:r>
          </a:p>
          <a:p>
            <a:pPr marL="227013" indent="-227013" eaLnBrk="1" hangingPunct="1"/>
            <a:r>
              <a:rPr lang="ru-RU" altLang="ru-RU" sz="800" dirty="0"/>
              <a:t>Тарасов Р.С.</a:t>
            </a:r>
          </a:p>
          <a:p>
            <a:pPr marL="227013" indent="-227013" eaLnBrk="1" hangingPunct="1"/>
            <a:r>
              <a:rPr lang="ru-RU" altLang="ru-RU" sz="800" dirty="0"/>
              <a:t>Тарханов А.А.</a:t>
            </a:r>
          </a:p>
          <a:p>
            <a:pPr marL="227013" indent="-227013" eaLnBrk="1" hangingPunct="1"/>
            <a:r>
              <a:rPr lang="ru-RU" altLang="ru-RU" sz="800" dirty="0" err="1"/>
              <a:t>Тё</a:t>
            </a:r>
            <a:r>
              <a:rPr lang="ru-RU" altLang="ru-RU" sz="800" dirty="0"/>
              <a:t> Д.В.</a:t>
            </a:r>
          </a:p>
          <a:p>
            <a:pPr marL="227013" indent="-227013" eaLnBrk="1" hangingPunct="1"/>
            <a:r>
              <a:rPr lang="ru-RU" altLang="ru-RU" sz="800" dirty="0"/>
              <a:t>Тер-Акопян А.В.</a:t>
            </a:r>
          </a:p>
          <a:p>
            <a:pPr marL="227013" indent="-227013" eaLnBrk="1" hangingPunct="1"/>
            <a:r>
              <a:rPr lang="ru-RU" altLang="ru-RU" sz="800" dirty="0"/>
              <a:t>Терещенко А.С.</a:t>
            </a:r>
          </a:p>
          <a:p>
            <a:pPr marL="227013" indent="-227013" eaLnBrk="1" hangingPunct="1"/>
            <a:r>
              <a:rPr lang="ru-RU" altLang="ru-RU" sz="800" dirty="0"/>
              <a:t>Ткачева О.Н.</a:t>
            </a:r>
          </a:p>
          <a:p>
            <a:pPr marL="227013" indent="-227013" eaLnBrk="1" hangingPunct="1"/>
            <a:r>
              <a:rPr lang="ru-RU" altLang="ru-RU" sz="800" dirty="0"/>
              <a:t>Токарева Е.С.</a:t>
            </a:r>
          </a:p>
          <a:p>
            <a:pPr marL="227013" indent="-227013" eaLnBrk="1" hangingPunct="1"/>
            <a:r>
              <a:rPr lang="ru-RU" altLang="ru-RU" sz="800" dirty="0" err="1"/>
              <a:t>Тупикин</a:t>
            </a:r>
            <a:r>
              <a:rPr lang="ru-RU" altLang="ru-RU" sz="800" dirty="0"/>
              <a:t> Р.С.</a:t>
            </a:r>
          </a:p>
          <a:p>
            <a:pPr marL="227013" indent="-227013" eaLnBrk="1" hangingPunct="1"/>
            <a:r>
              <a:rPr lang="ru-RU" altLang="ru-RU" sz="800" dirty="0" err="1"/>
              <a:t>Улумбекова</a:t>
            </a:r>
            <a:r>
              <a:rPr lang="ru-RU" altLang="ru-RU" sz="800" dirty="0"/>
              <a:t> Г.Э.</a:t>
            </a:r>
          </a:p>
          <a:p>
            <a:pPr marL="227013" indent="-227013" eaLnBrk="1" hangingPunct="1"/>
            <a:r>
              <a:rPr lang="ru-RU" altLang="ru-RU" sz="800" dirty="0" err="1"/>
              <a:t>Утегенов</a:t>
            </a:r>
            <a:r>
              <a:rPr lang="ru-RU" altLang="ru-RU" sz="800" dirty="0"/>
              <a:t> Р.Б.</a:t>
            </a:r>
          </a:p>
          <a:p>
            <a:pPr marL="227013" indent="-227013" eaLnBrk="1" hangingPunct="1"/>
            <a:r>
              <a:rPr lang="ru-RU" altLang="ru-RU" sz="800" dirty="0"/>
              <a:t>Фабер К.Ю.</a:t>
            </a:r>
          </a:p>
          <a:p>
            <a:pPr marL="227013" indent="-227013" eaLnBrk="1" hangingPunct="1"/>
            <a:r>
              <a:rPr lang="ru-RU" altLang="ru-RU" sz="800" dirty="0"/>
              <a:t>Федорченко А.Н.</a:t>
            </a:r>
          </a:p>
          <a:p>
            <a:pPr marL="227013" indent="-227013" eaLnBrk="1" hangingPunct="1"/>
            <a:r>
              <a:rPr lang="ru-RU" altLang="ru-RU" sz="800" dirty="0" err="1"/>
              <a:t>Фещенко</a:t>
            </a:r>
            <a:r>
              <a:rPr lang="ru-RU" altLang="ru-RU" sz="800" dirty="0"/>
              <a:t> Д.А.</a:t>
            </a:r>
          </a:p>
          <a:p>
            <a:pPr marL="227013" indent="-227013" eaLnBrk="1" hangingPunct="1"/>
            <a:r>
              <a:rPr lang="ru-RU" altLang="ru-RU" sz="800" dirty="0"/>
              <a:t>Филатова Н.К. </a:t>
            </a:r>
          </a:p>
          <a:p>
            <a:pPr marL="227013" indent="-227013" eaLnBrk="1" hangingPunct="1"/>
            <a:r>
              <a:rPr lang="ru-RU" altLang="ru-RU" sz="800" dirty="0"/>
              <a:t>Хаес Б.Л.</a:t>
            </a:r>
          </a:p>
          <a:p>
            <a:pPr marL="227013" indent="-227013" eaLnBrk="1" hangingPunct="1"/>
            <a:r>
              <a:rPr lang="ru-RU" altLang="ru-RU" sz="800" dirty="0"/>
              <a:t>Хафизов Т.Н.</a:t>
            </a:r>
          </a:p>
          <a:p>
            <a:pPr marL="227013" indent="-227013" eaLnBrk="1" hangingPunct="1"/>
            <a:r>
              <a:rPr lang="ru-RU" altLang="ru-RU" sz="800" dirty="0" err="1"/>
              <a:t>Ховалкин</a:t>
            </a:r>
            <a:r>
              <a:rPr lang="ru-RU" altLang="ru-RU" sz="800" dirty="0"/>
              <a:t> Р.Г.</a:t>
            </a:r>
          </a:p>
          <a:p>
            <a:pPr marL="227013" indent="-227013" eaLnBrk="1" hangingPunct="1"/>
            <a:r>
              <a:rPr lang="ru-RU" altLang="ru-RU" sz="800" dirty="0" err="1"/>
              <a:t>Хубулава</a:t>
            </a:r>
            <a:r>
              <a:rPr lang="ru-RU" altLang="ru-RU" sz="800" dirty="0"/>
              <a:t> Г.Г.</a:t>
            </a:r>
          </a:p>
          <a:p>
            <a:pPr marL="227013" indent="-227013" eaLnBrk="1" hangingPunct="1"/>
            <a:r>
              <a:rPr lang="ru-RU" altLang="ru-RU" sz="800" dirty="0" err="1"/>
              <a:t>Цуркан</a:t>
            </a:r>
            <a:r>
              <a:rPr lang="ru-RU" altLang="ru-RU" sz="800" dirty="0"/>
              <a:t> В.А.</a:t>
            </a:r>
          </a:p>
          <a:p>
            <a:pPr marL="227013" indent="-227013" eaLnBrk="1" hangingPunct="1"/>
            <a:r>
              <a:rPr lang="ru-RU" altLang="ru-RU" sz="800" dirty="0"/>
              <a:t>Цыганков В.Н.</a:t>
            </a:r>
          </a:p>
          <a:p>
            <a:pPr marL="227013" indent="-227013" eaLnBrk="1" hangingPunct="1"/>
            <a:r>
              <a:rPr lang="ru-RU" altLang="ru-RU" sz="800" dirty="0" err="1"/>
              <a:t>Чарчян</a:t>
            </a:r>
            <a:r>
              <a:rPr lang="ru-RU" altLang="ru-RU" sz="800" dirty="0"/>
              <a:t> Э.Р.</a:t>
            </a:r>
          </a:p>
          <a:p>
            <a:pPr marL="227013" indent="-227013" eaLnBrk="1" hangingPunct="1"/>
            <a:r>
              <a:rPr lang="ru-RU" altLang="ru-RU" sz="800" dirty="0"/>
              <a:t>Черкасов В.А.</a:t>
            </a:r>
          </a:p>
          <a:p>
            <a:pPr marL="227013" indent="-227013" eaLnBrk="1" hangingPunct="1"/>
            <a:r>
              <a:rPr lang="ru-RU" altLang="ru-RU" sz="800" dirty="0"/>
              <a:t>Черноглаз П.Ф.</a:t>
            </a:r>
          </a:p>
          <a:p>
            <a:pPr marL="227013" indent="-227013" eaLnBrk="1" hangingPunct="1"/>
            <a:r>
              <a:rPr lang="ru-RU" altLang="ru-RU" sz="800" dirty="0"/>
              <a:t>Чернышев С.Д.</a:t>
            </a:r>
          </a:p>
          <a:p>
            <a:pPr marL="227013" indent="-227013" eaLnBrk="1" hangingPunct="1"/>
            <a:r>
              <a:rPr lang="ru-RU" altLang="ru-RU" sz="800" dirty="0"/>
              <a:t>Чернявский М.А.</a:t>
            </a:r>
          </a:p>
          <a:p>
            <a:pPr marL="227013" indent="-227013" eaLnBrk="1" hangingPunct="1"/>
            <a:r>
              <a:rPr lang="ru-RU" altLang="ru-RU" sz="800" dirty="0" err="1"/>
              <a:t>Честухин</a:t>
            </a:r>
            <a:r>
              <a:rPr lang="ru-RU" altLang="ru-RU" sz="800" dirty="0"/>
              <a:t> В.В.</a:t>
            </a:r>
          </a:p>
          <a:p>
            <a:pPr marL="227013" indent="-227013" eaLnBrk="1" hangingPunct="1"/>
            <a:r>
              <a:rPr lang="ru-RU" altLang="ru-RU" sz="800" dirty="0" err="1"/>
              <a:t>Чупин</a:t>
            </a:r>
            <a:r>
              <a:rPr lang="ru-RU" altLang="ru-RU" sz="800" dirty="0"/>
              <a:t> А.В.</a:t>
            </a:r>
          </a:p>
          <a:p>
            <a:pPr marL="227013" indent="-227013" eaLnBrk="1" hangingPunct="1"/>
            <a:r>
              <a:rPr lang="ru-RU" altLang="ru-RU" sz="800" dirty="0"/>
              <a:t>Шабалкин Б.В.</a:t>
            </a:r>
          </a:p>
          <a:p>
            <a:pPr marL="227013" indent="-227013" eaLnBrk="1" hangingPunct="1"/>
            <a:r>
              <a:rPr lang="ru-RU" altLang="ru-RU" sz="800" dirty="0"/>
              <a:t>Шадрин А.А.</a:t>
            </a:r>
          </a:p>
          <a:p>
            <a:pPr marL="227013" indent="-227013" eaLnBrk="1" hangingPunct="1"/>
            <a:r>
              <a:rPr lang="ru-RU" altLang="ru-RU" sz="800" dirty="0" err="1"/>
              <a:t>Шарафутдинов</a:t>
            </a:r>
            <a:r>
              <a:rPr lang="ru-RU" altLang="ru-RU" sz="800" dirty="0"/>
              <a:t> М.Р.</a:t>
            </a:r>
          </a:p>
          <a:p>
            <a:pPr marL="227013" indent="-227013" eaLnBrk="1" hangingPunct="1"/>
            <a:r>
              <a:rPr lang="ru-RU" altLang="ru-RU" sz="800" dirty="0" err="1"/>
              <a:t>Шатохина</a:t>
            </a:r>
            <a:r>
              <a:rPr lang="ru-RU" altLang="ru-RU" sz="800" dirty="0"/>
              <a:t> М.С.</a:t>
            </a:r>
          </a:p>
          <a:p>
            <a:pPr marL="227013" indent="-227013" eaLnBrk="1" hangingPunct="1"/>
            <a:r>
              <a:rPr lang="ru-RU" altLang="ru-RU" sz="800" dirty="0"/>
              <a:t>Шахов Б.Е.</a:t>
            </a:r>
          </a:p>
          <a:p>
            <a:pPr marL="227013" indent="-227013" eaLnBrk="1" hangingPunct="1"/>
            <a:r>
              <a:rPr lang="ru-RU" altLang="ru-RU" sz="800" dirty="0"/>
              <a:t>Шешко П.Л.</a:t>
            </a:r>
          </a:p>
          <a:p>
            <a:pPr marL="227013" indent="-227013" eaLnBrk="1" hangingPunct="1"/>
            <a:r>
              <a:rPr lang="ru-RU" altLang="ru-RU" sz="800" dirty="0" err="1"/>
              <a:t>Шиповский</a:t>
            </a:r>
            <a:r>
              <a:rPr lang="ru-RU" altLang="ru-RU" sz="800" dirty="0"/>
              <a:t> В.Н.</a:t>
            </a:r>
          </a:p>
          <a:p>
            <a:pPr marL="227013" indent="-227013" eaLnBrk="1" hangingPunct="1"/>
            <a:r>
              <a:rPr lang="ru-RU" altLang="ru-RU" sz="800" dirty="0" err="1"/>
              <a:t>Шкабурин</a:t>
            </a:r>
            <a:r>
              <a:rPr lang="ru-RU" altLang="ru-RU" sz="800" dirty="0"/>
              <a:t> А.Д.</a:t>
            </a:r>
          </a:p>
          <a:p>
            <a:pPr marL="227013" indent="-227013" eaLnBrk="1" hangingPunct="1"/>
            <a:r>
              <a:rPr lang="ru-RU" altLang="ru-RU" sz="800" dirty="0" err="1"/>
              <a:t>Шлойдо</a:t>
            </a:r>
            <a:r>
              <a:rPr lang="ru-RU" altLang="ru-RU" sz="800" dirty="0"/>
              <a:t> Е.А.</a:t>
            </a:r>
          </a:p>
          <a:p>
            <a:pPr marL="227013" indent="-227013" eaLnBrk="1" hangingPunct="1"/>
            <a:r>
              <a:rPr lang="ru-RU" altLang="ru-RU" sz="800" dirty="0"/>
              <a:t>Шматков М.Г.</a:t>
            </a:r>
          </a:p>
          <a:p>
            <a:pPr marL="227013" indent="-227013" eaLnBrk="1" hangingPunct="1"/>
            <a:r>
              <a:rPr lang="ru-RU" altLang="ru-RU" sz="800" dirty="0"/>
              <a:t>Шнейдер Ю.А.</a:t>
            </a:r>
          </a:p>
          <a:p>
            <a:pPr marL="227013" indent="-227013" eaLnBrk="1" hangingPunct="1"/>
            <a:r>
              <a:rPr lang="ru-RU" altLang="ru-RU" sz="800" dirty="0" err="1"/>
              <a:t>Шпектор</a:t>
            </a:r>
            <a:r>
              <a:rPr lang="ru-RU" altLang="ru-RU" sz="800" dirty="0"/>
              <a:t> А.В.</a:t>
            </a:r>
          </a:p>
          <a:p>
            <a:pPr marL="227013" indent="-227013" eaLnBrk="1" hangingPunct="1"/>
            <a:r>
              <a:rPr lang="ru-RU" altLang="ru-RU" sz="800" dirty="0"/>
              <a:t>Шубин А.Ю.</a:t>
            </a:r>
          </a:p>
          <a:p>
            <a:pPr marL="227013" indent="-227013" eaLnBrk="1" hangingPunct="1"/>
            <a:r>
              <a:rPr lang="ru-RU" altLang="ru-RU" sz="800" dirty="0"/>
              <a:t>Шубин А.А.</a:t>
            </a:r>
          </a:p>
          <a:p>
            <a:pPr marL="227013" indent="-227013" eaLnBrk="1" hangingPunct="1"/>
            <a:r>
              <a:rPr lang="ru-RU" altLang="ru-RU" sz="800" dirty="0" err="1"/>
              <a:t>Шугушев</a:t>
            </a:r>
            <a:r>
              <a:rPr lang="ru-RU" altLang="ru-RU" sz="800" dirty="0"/>
              <a:t> З.Х.</a:t>
            </a:r>
          </a:p>
          <a:p>
            <a:pPr marL="227013" indent="-227013" eaLnBrk="1" hangingPunct="1"/>
            <a:r>
              <a:rPr lang="ru-RU" altLang="ru-RU" sz="800" dirty="0" err="1"/>
              <a:t>Шукуров</a:t>
            </a:r>
            <a:r>
              <a:rPr lang="ru-RU" altLang="ru-RU" sz="800" dirty="0"/>
              <a:t> Ф.Б.</a:t>
            </a:r>
          </a:p>
          <a:p>
            <a:pPr marL="227013" indent="-227013" eaLnBrk="1" hangingPunct="1"/>
            <a:r>
              <a:rPr lang="ru-RU" altLang="ru-RU" sz="800" dirty="0"/>
              <a:t>Шумаков Д.В.</a:t>
            </a:r>
          </a:p>
          <a:p>
            <a:pPr marL="227013" indent="-227013" eaLnBrk="1" hangingPunct="1"/>
            <a:r>
              <a:rPr lang="ru-RU" altLang="ru-RU" sz="800" dirty="0"/>
              <a:t>Яковлев С.Б.</a:t>
            </a:r>
          </a:p>
        </p:txBody>
      </p:sp>
      <p:sp>
        <p:nvSpPr>
          <p:cNvPr id="8" name="Заголовок 1"/>
          <p:cNvSpPr>
            <a:spLocks noGrp="1" noChangeArrowheads="1"/>
          </p:cNvSpPr>
          <p:nvPr>
            <p:ph type="title"/>
          </p:nvPr>
        </p:nvSpPr>
        <p:spPr>
          <a:xfrm>
            <a:off x="250829" y="140494"/>
            <a:ext cx="8642352" cy="991095"/>
          </a:xfrm>
        </p:spPr>
        <p:txBody>
          <a:bodyPr/>
          <a:lstStyle/>
          <a:p>
            <a:r>
              <a:rPr lang="ru-RU" altLang="ru-RU" dirty="0"/>
              <a:t>Российские координаторы / </a:t>
            </a:r>
            <a:r>
              <a:rPr lang="en-US" altLang="ru-RU" dirty="0"/>
              <a:t>Russian faculty</a:t>
            </a:r>
          </a:p>
        </p:txBody>
      </p:sp>
    </p:spTree>
    <p:extLst>
      <p:ext uri="{BB962C8B-B14F-4D97-AF65-F5344CB8AC3E}">
        <p14:creationId xmlns:p14="http://schemas.microsoft.com/office/powerpoint/2010/main" val="59197534"/>
      </p:ext>
    </p:extLst>
  </p:cSld>
  <p:clrMapOvr>
    <a:masterClrMapping/>
  </p:clrMapOvr>
  <p:transition spd="slow">
    <p:wip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 noChangeArrowheads="1"/>
          </p:cNvSpPr>
          <p:nvPr/>
        </p:nvSpPr>
        <p:spPr bwMode="auto">
          <a:xfrm>
            <a:off x="250829" y="140494"/>
            <a:ext cx="8642352" cy="991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45720" tIns="45720" rIns="45720" bIns="45720" numCol="1" anchor="ctr" anchorCtr="0" compatLnSpc="1">
            <a:prstTxWarp prst="textNoShape">
              <a:avLst/>
            </a:prstTxWarp>
          </a:bodyPr>
          <a:lstStyle>
            <a:lvl1pPr algn="ctr" defTabSz="91281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3600" b="1" kern="1200" cap="all" baseline="0" dirty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algn="ctr" defTabSz="91281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accent2"/>
                </a:solidFill>
                <a:latin typeface="Myriad Pro" panose="020B0503030403020204" pitchFamily="34" charset="0"/>
              </a:defRPr>
            </a:lvl2pPr>
            <a:lvl3pPr algn="ctr" defTabSz="91281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accent2"/>
                </a:solidFill>
                <a:latin typeface="Myriad Pro" panose="020B0503030403020204" pitchFamily="34" charset="0"/>
              </a:defRPr>
            </a:lvl3pPr>
            <a:lvl4pPr algn="ctr" defTabSz="91281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accent2"/>
                </a:solidFill>
                <a:latin typeface="Myriad Pro" panose="020B0503030403020204" pitchFamily="34" charset="0"/>
              </a:defRPr>
            </a:lvl4pPr>
            <a:lvl5pPr algn="ctr" defTabSz="91281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accent2"/>
                </a:solidFill>
                <a:latin typeface="Myriad Pro" panose="020B0503030403020204" pitchFamily="34" charset="0"/>
              </a:defRPr>
            </a:lvl5pPr>
            <a:lvl6pPr marL="457200" algn="ctr" defTabSz="912813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2"/>
                </a:solidFill>
                <a:latin typeface="Myriad Pro" panose="020B0503030403020204" pitchFamily="34" charset="0"/>
              </a:defRPr>
            </a:lvl6pPr>
            <a:lvl7pPr marL="914400" algn="ctr" defTabSz="912813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2"/>
                </a:solidFill>
                <a:latin typeface="Myriad Pro" panose="020B0503030403020204" pitchFamily="34" charset="0"/>
              </a:defRPr>
            </a:lvl7pPr>
            <a:lvl8pPr marL="1371600" algn="ctr" defTabSz="912813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2"/>
                </a:solidFill>
                <a:latin typeface="Myriad Pro" panose="020B0503030403020204" pitchFamily="34" charset="0"/>
              </a:defRPr>
            </a:lvl8pPr>
            <a:lvl9pPr marL="1828800" algn="ctr" defTabSz="912813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2"/>
                </a:solidFill>
                <a:latin typeface="Myriad Pro" panose="020B0503030403020204" pitchFamily="34" charset="0"/>
              </a:defRPr>
            </a:lvl9pPr>
          </a:lstStyle>
          <a:p>
            <a:r>
              <a:rPr lang="ru-RU" altLang="ru-RU" dirty="0"/>
              <a:t>иностранные координаторы </a:t>
            </a:r>
            <a:r>
              <a:rPr lang="en-US" altLang="ru-RU" dirty="0"/>
              <a:t>/ international faculty</a:t>
            </a:r>
          </a:p>
        </p:txBody>
      </p:sp>
      <p:sp>
        <p:nvSpPr>
          <p:cNvPr id="10" name="Объект 2"/>
          <p:cNvSpPr>
            <a:spLocks noGrp="1" noChangeArrowheads="1"/>
          </p:cNvSpPr>
          <p:nvPr>
            <p:ph idx="1"/>
          </p:nvPr>
        </p:nvSpPr>
        <p:spPr>
          <a:xfrm>
            <a:off x="1691680" y="1429544"/>
            <a:ext cx="5760640" cy="2952328"/>
          </a:xfrm>
        </p:spPr>
        <p:txBody>
          <a:bodyPr/>
          <a:lstStyle/>
          <a:p>
            <a:pPr marL="227013" indent="-227013" eaLnBrk="1" hangingPunct="1"/>
            <a:r>
              <a:rPr lang="en-US" sz="2800" dirty="0" err="1"/>
              <a:t>Eltchaninoff</a:t>
            </a:r>
            <a:r>
              <a:rPr lang="en-US" sz="2800" dirty="0"/>
              <a:t> Helene (</a:t>
            </a:r>
            <a:r>
              <a:rPr lang="ru-RU" sz="2800" dirty="0"/>
              <a:t>Франция)</a:t>
            </a:r>
            <a:endParaRPr lang="en-US" sz="2800" dirty="0"/>
          </a:p>
          <a:p>
            <a:pPr marL="227013" indent="-227013" eaLnBrk="1" hangingPunct="1"/>
            <a:r>
              <a:rPr lang="en-US" sz="2800" dirty="0"/>
              <a:t>Kovac Jan</a:t>
            </a:r>
            <a:r>
              <a:rPr lang="ru-RU" sz="2800" dirty="0"/>
              <a:t> (Великобритания)</a:t>
            </a:r>
            <a:endParaRPr lang="en-US" sz="2800" dirty="0"/>
          </a:p>
          <a:p>
            <a:pPr marL="227013" indent="-227013" eaLnBrk="1" hangingPunct="1"/>
            <a:r>
              <a:rPr lang="en-US" sz="2800" dirty="0"/>
              <a:t>Onorato E.</a:t>
            </a:r>
            <a:r>
              <a:rPr lang="ru-RU" sz="2800" dirty="0"/>
              <a:t> (Италия)</a:t>
            </a:r>
            <a:endParaRPr lang="en-US" sz="2800" dirty="0"/>
          </a:p>
          <a:p>
            <a:pPr marL="227013" indent="-227013" eaLnBrk="1" hangingPunct="1"/>
            <a:r>
              <a:rPr lang="en-US" sz="2800" dirty="0"/>
              <a:t>Reimers Bernard</a:t>
            </a:r>
            <a:r>
              <a:rPr lang="ru-RU" sz="2800" dirty="0"/>
              <a:t> (Италия)</a:t>
            </a:r>
            <a:endParaRPr lang="en-US" sz="2800" dirty="0"/>
          </a:p>
          <a:p>
            <a:pPr marL="227013" indent="-227013" eaLnBrk="1" hangingPunct="1"/>
            <a:r>
              <a:rPr lang="en-US" sz="2800" dirty="0" err="1"/>
              <a:t>Petraco</a:t>
            </a:r>
            <a:r>
              <a:rPr lang="en-US" sz="2800" dirty="0"/>
              <a:t> Ricardo</a:t>
            </a:r>
            <a:r>
              <a:rPr lang="ru-RU" sz="2800" dirty="0"/>
              <a:t> (Великобритания)</a:t>
            </a:r>
            <a:endParaRPr lang="en-US" sz="2800" dirty="0"/>
          </a:p>
          <a:p>
            <a:pPr marL="227013" indent="-227013" eaLnBrk="1" hangingPunct="1"/>
            <a:r>
              <a:rPr lang="ru-RU" sz="2800" dirty="0"/>
              <a:t>Сулимов Д.С. (Германия)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514367041"/>
      </p:ext>
    </p:extLst>
  </p:cSld>
  <p:clrMapOvr>
    <a:masterClrMapping/>
  </p:clrMapOvr>
  <p:transition spd="slow">
    <p:wip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 noChangeArrowheads="1"/>
          </p:cNvSpPr>
          <p:nvPr>
            <p:ph type="title"/>
          </p:nvPr>
        </p:nvSpPr>
        <p:spPr>
          <a:xfrm>
            <a:off x="250825" y="141288"/>
            <a:ext cx="8642350" cy="676275"/>
          </a:xfrm>
        </p:spPr>
        <p:txBody>
          <a:bodyPr/>
          <a:lstStyle/>
          <a:p>
            <a:pPr eaLnBrk="1" hangingPunct="1">
              <a:defRPr/>
            </a:pPr>
            <a:r>
              <a:rPr lang="ru-RU" altLang="ru-RU" sz="3200" dirty="0"/>
              <a:t>Организация конгресса</a:t>
            </a:r>
            <a:r>
              <a:rPr lang="en-US" altLang="ru-RU" sz="3200" dirty="0"/>
              <a:t> /</a:t>
            </a:r>
            <a:r>
              <a:rPr lang="ru-RU" altLang="ru-RU" sz="3200" dirty="0"/>
              <a:t> </a:t>
            </a:r>
            <a:r>
              <a:rPr lang="en-US" altLang="ru-RU" sz="3200" dirty="0"/>
              <a:t>event team</a:t>
            </a:r>
            <a:endParaRPr altLang="ru-RU" sz="3200" dirty="0"/>
          </a:p>
        </p:txBody>
      </p:sp>
      <p:sp>
        <p:nvSpPr>
          <p:cNvPr id="4" name="Объект 2"/>
          <p:cNvSpPr txBox="1">
            <a:spLocks noChangeArrowheads="1"/>
          </p:cNvSpPr>
          <p:nvPr/>
        </p:nvSpPr>
        <p:spPr bwMode="auto">
          <a:xfrm>
            <a:off x="250825" y="1031428"/>
            <a:ext cx="8642350" cy="362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81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585" indent="-228585" algn="l" defTabSz="912813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>
                <a:schemeClr val="bg2"/>
              </a:buClr>
              <a:buFont typeface="Arial" panose="020B0604020202020204" pitchFamily="34" charset="0"/>
              <a:buChar char="•"/>
              <a:defRPr lang="ru-RU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758" indent="-228585" algn="l" defTabSz="912813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bg2"/>
              </a:buClr>
              <a:buFont typeface="Arial" panose="020B0604020202020204" pitchFamily="34" charset="0"/>
              <a:buChar char="•"/>
              <a:defRPr lang="ru-RU" sz="16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2931" indent="-228585" algn="l" defTabSz="912813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bg2"/>
              </a:buClr>
              <a:buFont typeface="Arial" panose="020B0604020202020204" pitchFamily="34" charset="0"/>
              <a:buChar char="•"/>
              <a:defRPr lang="ru-RU" sz="14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104" indent="-228585" algn="l" defTabSz="912813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bg2"/>
              </a:buClr>
              <a:buFont typeface="Arial" panose="020B0604020202020204" pitchFamily="34" charset="0"/>
              <a:buChar char="•"/>
              <a:defRPr lang="ru-RU" sz="12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277" indent="-228585" algn="l" defTabSz="912813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bg2"/>
              </a:buClr>
              <a:buFont typeface="Arial" panose="020B0604020202020204" pitchFamily="34" charset="0"/>
              <a:buChar char="•"/>
              <a:defRPr lang="en-US" sz="12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449" indent="-228585" algn="l" defTabSz="9143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23" indent="-228585" algn="l" defTabSz="9143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795" indent="-228585" algn="l" defTabSz="9143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966" indent="-228585" algn="l" defTabSz="9143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eaLnBrk="1" hangingPunct="1">
              <a:buFont typeface="Arial" panose="020B0604020202020204" pitchFamily="34" charset="0"/>
              <a:buNone/>
            </a:pPr>
            <a:r>
              <a:rPr lang="ru-RU" sz="2000" dirty="0">
                <a:solidFill>
                  <a:srgbClr val="FF0000"/>
                </a:solidFill>
                <a:latin typeface="Inter"/>
              </a:rPr>
              <a:t>Оргкомитет</a:t>
            </a:r>
          </a:p>
          <a:p>
            <a:pPr marL="0" indent="0" algn="ctr" eaLnBrk="1" hangingPunct="1">
              <a:buNone/>
            </a:pPr>
            <a:r>
              <a:rPr lang="ru-RU" sz="2000" dirty="0">
                <a:solidFill>
                  <a:srgbClr val="451903"/>
                </a:solidFill>
                <a:latin typeface="Inter"/>
              </a:rPr>
              <a:t>Селиванова Елена</a:t>
            </a:r>
          </a:p>
          <a:p>
            <a:pPr marL="0" indent="0" algn="ctr" eaLnBrk="1" hangingPunct="1">
              <a:buNone/>
            </a:pPr>
            <a:r>
              <a:rPr lang="ru-RU" sz="2000" dirty="0">
                <a:solidFill>
                  <a:srgbClr val="451903"/>
                </a:solidFill>
                <a:latin typeface="Inter"/>
              </a:rPr>
              <a:t>Казакова Светлана</a:t>
            </a:r>
          </a:p>
          <a:p>
            <a:pPr marL="0" indent="0" algn="ctr" eaLnBrk="1" hangingPunct="1">
              <a:buNone/>
            </a:pPr>
            <a:r>
              <a:rPr lang="ru-RU" sz="2000" dirty="0">
                <a:solidFill>
                  <a:srgbClr val="451903"/>
                </a:solidFill>
                <a:latin typeface="Inter"/>
              </a:rPr>
              <a:t>Голубенко </a:t>
            </a:r>
            <a:r>
              <a:rPr lang="ru-RU" sz="2000" dirty="0" smtClean="0">
                <a:solidFill>
                  <a:srgbClr val="451903"/>
                </a:solidFill>
                <a:latin typeface="Inter"/>
              </a:rPr>
              <a:t>Станислав</a:t>
            </a:r>
            <a:endParaRPr lang="en-US" sz="2000" dirty="0" smtClean="0">
              <a:solidFill>
                <a:srgbClr val="451903"/>
              </a:solidFill>
              <a:latin typeface="Inter"/>
            </a:endParaRPr>
          </a:p>
          <a:p>
            <a:pPr marL="0" indent="0" algn="ctr" eaLnBrk="1" hangingPunct="1">
              <a:buNone/>
            </a:pPr>
            <a:r>
              <a:rPr lang="ru-RU" sz="2000" dirty="0" err="1" smtClean="0">
                <a:solidFill>
                  <a:srgbClr val="451903"/>
                </a:solidFill>
                <a:latin typeface="Inter"/>
              </a:rPr>
              <a:t>Галстян</a:t>
            </a:r>
            <a:r>
              <a:rPr lang="ru-RU" sz="2000" dirty="0" smtClean="0">
                <a:solidFill>
                  <a:srgbClr val="451903"/>
                </a:solidFill>
                <a:latin typeface="Inter"/>
              </a:rPr>
              <a:t> Артур</a:t>
            </a:r>
            <a:endParaRPr lang="ru-RU" sz="2000" dirty="0">
              <a:solidFill>
                <a:srgbClr val="451903"/>
              </a:solidFill>
              <a:latin typeface="Inter"/>
            </a:endParaRPr>
          </a:p>
          <a:p>
            <a:pPr marL="0" indent="0" algn="ctr" eaLnBrk="1" hangingPunct="1">
              <a:buFont typeface="Arial" panose="020B0604020202020204" pitchFamily="34" charset="0"/>
              <a:buNone/>
            </a:pPr>
            <a:endParaRPr lang="ru-RU" sz="800" dirty="0">
              <a:solidFill>
                <a:srgbClr val="451903"/>
              </a:solidFill>
              <a:latin typeface="Inter"/>
            </a:endParaRPr>
          </a:p>
          <a:p>
            <a:pPr marL="0" indent="0" algn="ctr" eaLnBrk="1" hangingPunct="1">
              <a:buNone/>
            </a:pPr>
            <a:r>
              <a:rPr lang="ru-RU" sz="2000" dirty="0">
                <a:solidFill>
                  <a:srgbClr val="FF0000"/>
                </a:solidFill>
                <a:latin typeface="Inter"/>
              </a:rPr>
              <a:t>Технический провайдер OOO </a:t>
            </a:r>
            <a:r>
              <a:rPr lang="ru-RU" sz="2000" dirty="0" err="1">
                <a:solidFill>
                  <a:srgbClr val="FF0000"/>
                </a:solidFill>
                <a:latin typeface="Inter"/>
              </a:rPr>
              <a:t>Артизан</a:t>
            </a:r>
            <a:r>
              <a:rPr lang="ru-RU" sz="2000" dirty="0">
                <a:solidFill>
                  <a:srgbClr val="FF0000"/>
                </a:solidFill>
                <a:latin typeface="Inter"/>
              </a:rPr>
              <a:t>-групп</a:t>
            </a:r>
          </a:p>
          <a:p>
            <a:pPr marL="0" indent="0" algn="ctr" eaLnBrk="1" hangingPunct="1">
              <a:buNone/>
            </a:pPr>
            <a:r>
              <a:rPr lang="ru-RU" sz="2000" dirty="0">
                <a:solidFill>
                  <a:srgbClr val="451903"/>
                </a:solidFill>
                <a:latin typeface="Inter"/>
              </a:rPr>
              <a:t>Беляева Ирина</a:t>
            </a:r>
          </a:p>
          <a:p>
            <a:pPr marL="0" indent="0" algn="ctr" eaLnBrk="1" hangingPunct="1">
              <a:buNone/>
            </a:pPr>
            <a:r>
              <a:rPr lang="ru-RU" sz="2000" dirty="0">
                <a:solidFill>
                  <a:srgbClr val="451903"/>
                </a:solidFill>
                <a:latin typeface="Inter"/>
              </a:rPr>
              <a:t>Казакова Евгения</a:t>
            </a:r>
          </a:p>
          <a:p>
            <a:pPr marL="0" indent="0" algn="ctr" eaLnBrk="1" hangingPunct="1">
              <a:buNone/>
            </a:pPr>
            <a:r>
              <a:rPr lang="ru-RU" sz="2000" dirty="0" err="1">
                <a:solidFill>
                  <a:srgbClr val="451903"/>
                </a:solidFill>
                <a:latin typeface="Inter"/>
              </a:rPr>
              <a:t>Осичкина</a:t>
            </a:r>
            <a:r>
              <a:rPr lang="ru-RU" sz="2000" dirty="0">
                <a:solidFill>
                  <a:srgbClr val="451903"/>
                </a:solidFill>
                <a:latin typeface="Inter"/>
              </a:rPr>
              <a:t> Оксана</a:t>
            </a:r>
          </a:p>
        </p:txBody>
      </p:sp>
    </p:spTree>
    <p:extLst>
      <p:ext uri="{BB962C8B-B14F-4D97-AF65-F5344CB8AC3E}">
        <p14:creationId xmlns:p14="http://schemas.microsoft.com/office/powerpoint/2010/main" val="3687447318"/>
      </p:ext>
    </p:extLst>
  </p:cSld>
  <p:clrMapOvr>
    <a:masterClrMapping/>
  </p:clrMapOvr>
  <p:transition spd="slow">
    <p:wip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 noChangeArrowheads="1"/>
          </p:cNvSpPr>
          <p:nvPr>
            <p:ph type="title"/>
          </p:nvPr>
        </p:nvSpPr>
        <p:spPr>
          <a:xfrm>
            <a:off x="250825" y="342899"/>
            <a:ext cx="8642350" cy="676275"/>
          </a:xfrm>
        </p:spPr>
        <p:txBody>
          <a:bodyPr/>
          <a:lstStyle/>
          <a:p>
            <a:pPr eaLnBrk="1" hangingPunct="1">
              <a:defRPr/>
            </a:pPr>
            <a:r>
              <a:rPr lang="ru-RU" altLang="ru-RU" sz="3200" dirty="0"/>
              <a:t>ТИТУЛЬНЫЙ ПРОГРАММНЫЙ СПОНСОР</a:t>
            </a:r>
            <a:r>
              <a:rPr lang="en-US" altLang="ru-RU" sz="3200" dirty="0"/>
              <a:t>/</a:t>
            </a:r>
            <a:r>
              <a:rPr lang="ru-RU" altLang="ru-RU" sz="3200" dirty="0"/>
              <a:t/>
            </a:r>
            <a:br>
              <a:rPr lang="ru-RU" altLang="ru-RU" sz="3200" dirty="0"/>
            </a:br>
            <a:r>
              <a:rPr lang="en-US" altLang="ru-RU" sz="3200" dirty="0"/>
              <a:t>TITLE SPONSOR</a:t>
            </a:r>
            <a:endParaRPr altLang="ru-RU" sz="3200" dirty="0"/>
          </a:p>
        </p:txBody>
      </p:sp>
      <p:sp>
        <p:nvSpPr>
          <p:cNvPr id="7171" name="Объект 2"/>
          <p:cNvSpPr>
            <a:spLocks noGrp="1" noChangeArrowheads="1"/>
          </p:cNvSpPr>
          <p:nvPr>
            <p:ph idx="1"/>
          </p:nvPr>
        </p:nvSpPr>
        <p:spPr>
          <a:xfrm>
            <a:off x="250825" y="887413"/>
            <a:ext cx="8642350" cy="3575050"/>
          </a:xfrm>
        </p:spPr>
        <p:txBody>
          <a:bodyPr numCol="1"/>
          <a:lstStyle/>
          <a:p>
            <a:pPr marL="0" indent="0" eaLnBrk="1" hangingPunct="1">
              <a:buNone/>
            </a:pPr>
            <a:endParaRPr lang="ru-RU" altLang="ru-RU" sz="1600" dirty="0">
              <a:solidFill>
                <a:srgbClr val="FF0000"/>
              </a:solidFill>
            </a:endParaRPr>
          </a:p>
          <a:p>
            <a:pPr marL="0" indent="0" eaLnBrk="1" hangingPunct="1">
              <a:buNone/>
            </a:pPr>
            <a:endParaRPr lang="en-US" altLang="ru-RU" sz="1600" dirty="0">
              <a:solidFill>
                <a:srgbClr val="FF0000"/>
              </a:solidFill>
            </a:endParaRPr>
          </a:p>
          <a:p>
            <a:pPr marL="0" indent="0" eaLnBrk="1" hangingPunct="1">
              <a:buNone/>
            </a:pPr>
            <a:endParaRPr lang="en-US" altLang="ru-RU" sz="1600" dirty="0">
              <a:solidFill>
                <a:srgbClr val="FF0000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407F740-C6BF-4BF2-A950-3F92A331107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31640" y="1711274"/>
            <a:ext cx="6840760" cy="71284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40FF623-0927-4AD1-95F3-22298A9F37B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27784" y="3075806"/>
            <a:ext cx="4104456" cy="752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4722550"/>
      </p:ext>
    </p:extLst>
  </p:cSld>
  <p:clrMapOvr>
    <a:masterClrMapping/>
  </p:clrMapOvr>
  <p:transition spd="slow">
    <p:wip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 noChangeArrowheads="1"/>
          </p:cNvSpPr>
          <p:nvPr>
            <p:ph type="title"/>
          </p:nvPr>
        </p:nvSpPr>
        <p:spPr>
          <a:xfrm>
            <a:off x="250825" y="141288"/>
            <a:ext cx="8642350" cy="676275"/>
          </a:xfrm>
        </p:spPr>
        <p:txBody>
          <a:bodyPr/>
          <a:lstStyle/>
          <a:p>
            <a:pPr eaLnBrk="1" hangingPunct="1">
              <a:defRPr/>
            </a:pPr>
            <a:r>
              <a:rPr lang="ru-RU" altLang="ru-RU" sz="3200" dirty="0"/>
              <a:t>Участники выставки</a:t>
            </a:r>
            <a:r>
              <a:rPr lang="en-US" altLang="ru-RU" sz="3200" dirty="0"/>
              <a:t> / </a:t>
            </a:r>
            <a:r>
              <a:rPr lang="en-US" altLang="ru-RU" sz="3200" dirty="0" err="1"/>
              <a:t>exibition</a:t>
            </a:r>
            <a:endParaRPr altLang="ru-RU" sz="3200" dirty="0"/>
          </a:p>
        </p:txBody>
      </p:sp>
      <p:sp>
        <p:nvSpPr>
          <p:cNvPr id="7171" name="Объект 2"/>
          <p:cNvSpPr>
            <a:spLocks noGrp="1" noChangeArrowheads="1"/>
          </p:cNvSpPr>
          <p:nvPr>
            <p:ph idx="1"/>
          </p:nvPr>
        </p:nvSpPr>
        <p:spPr>
          <a:xfrm>
            <a:off x="250825" y="887413"/>
            <a:ext cx="8642350" cy="3575050"/>
          </a:xfrm>
        </p:spPr>
        <p:txBody>
          <a:bodyPr numCol="1"/>
          <a:lstStyle/>
          <a:p>
            <a:pPr marL="0" indent="0" eaLnBrk="1" hangingPunct="1">
              <a:buNone/>
            </a:pPr>
            <a:endParaRPr lang="ru-RU" altLang="ru-RU" sz="1600" dirty="0">
              <a:solidFill>
                <a:srgbClr val="FF0000"/>
              </a:solidFill>
            </a:endParaRPr>
          </a:p>
          <a:p>
            <a:pPr marL="0" indent="0" eaLnBrk="1" hangingPunct="1">
              <a:buNone/>
            </a:pPr>
            <a:endParaRPr lang="en-US" altLang="ru-RU" sz="1600" dirty="0">
              <a:solidFill>
                <a:srgbClr val="FF0000"/>
              </a:solidFill>
            </a:endParaRPr>
          </a:p>
          <a:p>
            <a:pPr marL="227013" indent="-227013" eaLnBrk="1" hangingPunct="1"/>
            <a:endParaRPr lang="en-US" altLang="ru-RU" sz="1600" dirty="0">
              <a:solidFill>
                <a:srgbClr val="FF0000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8FDBC7E-EDA2-4C09-B709-119A3DE159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230" y="1110014"/>
            <a:ext cx="8895540" cy="2923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307231"/>
      </p:ext>
    </p:extLst>
  </p:cSld>
  <p:clrMapOvr>
    <a:masterClrMapping/>
  </p:clrMapOvr>
  <p:transition spd="slow">
    <p:wip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 noChangeArrowheads="1"/>
          </p:cNvSpPr>
          <p:nvPr>
            <p:ph type="title"/>
          </p:nvPr>
        </p:nvSpPr>
        <p:spPr>
          <a:xfrm>
            <a:off x="35496" y="2211711"/>
            <a:ext cx="8642350" cy="676275"/>
          </a:xfrm>
        </p:spPr>
        <p:txBody>
          <a:bodyPr/>
          <a:lstStyle/>
          <a:p>
            <a:pPr eaLnBrk="1" hangingPunct="1">
              <a:defRPr/>
            </a:pPr>
            <a:r>
              <a:rPr lang="ru-RU" altLang="ru-RU" dirty="0"/>
              <a:t>Приглашаем на </a:t>
            </a:r>
            <a:br>
              <a:rPr lang="ru-RU" altLang="ru-RU" dirty="0"/>
            </a:br>
            <a:r>
              <a:rPr lang="ru-RU" altLang="ru-RU" dirty="0" err="1"/>
              <a:t>мрк</a:t>
            </a:r>
            <a:r>
              <a:rPr lang="ru-RU" altLang="ru-RU" dirty="0"/>
              <a:t> </a:t>
            </a:r>
            <a:r>
              <a:rPr lang="ru-RU" altLang="ru-RU" dirty="0" err="1"/>
              <a:t>россия</a:t>
            </a:r>
            <a:r>
              <a:rPr lang="ru-RU" altLang="ru-RU" dirty="0"/>
              <a:t> </a:t>
            </a:r>
            <a:r>
              <a:rPr lang="ru-RU" altLang="ru-RU" dirty="0">
                <a:solidFill>
                  <a:srgbClr val="FF0000"/>
                </a:solidFill>
              </a:rPr>
              <a:t>2025</a:t>
            </a:r>
            <a:r>
              <a:rPr lang="ru-RU" altLang="ru-RU" dirty="0"/>
              <a:t>!</a:t>
            </a:r>
            <a:br>
              <a:rPr lang="ru-RU" altLang="ru-RU" dirty="0"/>
            </a:br>
            <a:r>
              <a:rPr lang="ru-RU" altLang="ru-RU" dirty="0"/>
              <a:t/>
            </a:r>
            <a:br>
              <a:rPr lang="ru-RU" altLang="ru-RU" dirty="0"/>
            </a:br>
            <a:r>
              <a:rPr lang="en-US" altLang="ru-RU" dirty="0"/>
              <a:t>Welcome to the future!</a:t>
            </a:r>
            <a:br>
              <a:rPr lang="en-US" altLang="ru-RU" dirty="0"/>
            </a:br>
            <a:r>
              <a:rPr lang="ru-RU" altLang="ru-RU" dirty="0"/>
              <a:t>С нами в будущее!</a:t>
            </a:r>
            <a:br>
              <a:rPr lang="ru-RU" altLang="ru-RU" dirty="0"/>
            </a:br>
            <a:endParaRPr altLang="ru-RU" dirty="0"/>
          </a:p>
        </p:txBody>
      </p:sp>
      <p:sp>
        <p:nvSpPr>
          <p:cNvPr id="7171" name="Объект 2"/>
          <p:cNvSpPr>
            <a:spLocks noGrp="1" noChangeArrowheads="1"/>
          </p:cNvSpPr>
          <p:nvPr>
            <p:ph idx="1"/>
          </p:nvPr>
        </p:nvSpPr>
        <p:spPr>
          <a:xfrm>
            <a:off x="250825" y="2931789"/>
            <a:ext cx="8642350" cy="1530673"/>
          </a:xfrm>
        </p:spPr>
        <p:txBody>
          <a:bodyPr/>
          <a:lstStyle/>
          <a:p>
            <a:pPr marL="227013" indent="-227013" eaLnBrk="1" hangingPunct="1"/>
            <a:endParaRPr lang="en-US" altLang="ru-RU" sz="2000" dirty="0">
              <a:solidFill>
                <a:srgbClr val="FF0000"/>
              </a:solidFill>
            </a:endParaRPr>
          </a:p>
          <a:p>
            <a:pPr marL="227013" indent="-227013" eaLnBrk="1" hangingPunct="1"/>
            <a:endParaRPr lang="en-US" altLang="ru-RU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4830989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 noChangeArrowheads="1"/>
          </p:cNvSpPr>
          <p:nvPr>
            <p:ph type="title"/>
          </p:nvPr>
        </p:nvSpPr>
        <p:spPr>
          <a:xfrm>
            <a:off x="250825" y="141288"/>
            <a:ext cx="8642350" cy="676275"/>
          </a:xfrm>
        </p:spPr>
        <p:txBody>
          <a:bodyPr/>
          <a:lstStyle/>
          <a:p>
            <a:pPr eaLnBrk="1" hangingPunct="1">
              <a:defRPr/>
            </a:pPr>
            <a:r>
              <a:rPr lang="ru-RU" altLang="ru-RU" dirty="0"/>
              <a:t>Участники</a:t>
            </a:r>
            <a:r>
              <a:rPr lang="en-US" altLang="ru-RU" dirty="0"/>
              <a:t> / participants</a:t>
            </a:r>
            <a:endParaRPr altLang="ru-RU" dirty="0"/>
          </a:p>
        </p:txBody>
      </p:sp>
      <p:sp>
        <p:nvSpPr>
          <p:cNvPr id="7171" name="Объект 2"/>
          <p:cNvSpPr>
            <a:spLocks noGrp="1" noChangeArrowheads="1"/>
          </p:cNvSpPr>
          <p:nvPr>
            <p:ph idx="1"/>
          </p:nvPr>
        </p:nvSpPr>
        <p:spPr>
          <a:xfrm>
            <a:off x="250825" y="1059582"/>
            <a:ext cx="8642350" cy="3240360"/>
          </a:xfrm>
        </p:spPr>
        <p:txBody>
          <a:bodyPr/>
          <a:lstStyle/>
          <a:p>
            <a:pPr marL="227013" indent="-227013" eaLnBrk="1" hangingPunct="1"/>
            <a:r>
              <a:rPr lang="ru-RU" altLang="ru-RU" sz="2400" dirty="0"/>
              <a:t>Общее количество участников </a:t>
            </a:r>
            <a:r>
              <a:rPr lang="en-US" altLang="ru-RU" sz="2400" dirty="0"/>
              <a:t>/</a:t>
            </a:r>
            <a:r>
              <a:rPr lang="ru-RU" altLang="ru-RU" sz="2400" dirty="0"/>
              <a:t> </a:t>
            </a:r>
            <a:r>
              <a:rPr lang="en-US" altLang="ru-RU" sz="2400" dirty="0"/>
              <a:t>Congress participants     </a:t>
            </a:r>
            <a:r>
              <a:rPr lang="ru-RU" altLang="ru-RU" sz="2400" dirty="0"/>
              <a:t> </a:t>
            </a:r>
            <a:r>
              <a:rPr lang="ru-RU" sz="2400" b="1" dirty="0">
                <a:solidFill>
                  <a:srgbClr val="FF0000"/>
                </a:solidFill>
              </a:rPr>
              <a:t>1510</a:t>
            </a:r>
            <a:endParaRPr lang="en-US" sz="2400" b="1" dirty="0">
              <a:solidFill>
                <a:srgbClr val="FF0000"/>
              </a:solidFill>
            </a:endParaRPr>
          </a:p>
          <a:p>
            <a:pPr marL="0" indent="0" eaLnBrk="1" hangingPunct="1">
              <a:buNone/>
            </a:pPr>
            <a:r>
              <a:rPr lang="ru-RU" altLang="ru-RU" sz="2400" dirty="0"/>
              <a:t>Из них, по категориям участия:</a:t>
            </a:r>
            <a:endParaRPr lang="en-US" altLang="ru-RU" sz="2400" dirty="0"/>
          </a:p>
          <a:p>
            <a:pPr marL="227013" indent="-227013" eaLnBrk="1" hangingPunct="1"/>
            <a:r>
              <a:rPr lang="ru-RU" altLang="ru-RU" sz="2400" dirty="0"/>
              <a:t>Доктор </a:t>
            </a:r>
            <a:r>
              <a:rPr lang="en-US" altLang="ru-RU" sz="2400" dirty="0"/>
              <a:t>/ Doctor</a:t>
            </a:r>
            <a:r>
              <a:rPr lang="ru-RU" altLang="ru-RU" sz="2400" dirty="0"/>
              <a:t>                                                                                </a:t>
            </a:r>
            <a:r>
              <a:rPr lang="en-US" altLang="ru-RU" dirty="0"/>
              <a:t>  </a:t>
            </a:r>
            <a:r>
              <a:rPr lang="en-US" altLang="ru-RU" sz="2400" dirty="0"/>
              <a:t> </a:t>
            </a:r>
            <a:r>
              <a:rPr lang="ru-RU" altLang="ru-RU" sz="2400" dirty="0"/>
              <a:t> </a:t>
            </a:r>
            <a:r>
              <a:rPr lang="en-US" altLang="ru-RU" sz="2400" dirty="0"/>
              <a:t> </a:t>
            </a:r>
            <a:r>
              <a:rPr lang="ru-RU" altLang="ru-RU" sz="2400" b="1" dirty="0" smtClean="0">
                <a:solidFill>
                  <a:srgbClr val="FF0000"/>
                </a:solidFill>
              </a:rPr>
              <a:t>8</a:t>
            </a:r>
            <a:r>
              <a:rPr lang="en-US" altLang="ru-RU" sz="2400" b="1" dirty="0" smtClean="0">
                <a:solidFill>
                  <a:srgbClr val="FF0000"/>
                </a:solidFill>
              </a:rPr>
              <a:t>26</a:t>
            </a:r>
            <a:endParaRPr lang="ru-RU" altLang="ru-RU" sz="2400" b="1" dirty="0">
              <a:solidFill>
                <a:srgbClr val="FF0000"/>
              </a:solidFill>
            </a:endParaRPr>
          </a:p>
          <a:p>
            <a:pPr marL="227013" indent="-227013" eaLnBrk="1" hangingPunct="1"/>
            <a:r>
              <a:rPr lang="ru-RU" altLang="ru-RU" sz="2400" dirty="0"/>
              <a:t>Ординатор </a:t>
            </a:r>
            <a:r>
              <a:rPr lang="en-US" altLang="ru-RU" sz="2400" dirty="0"/>
              <a:t>/ Resident </a:t>
            </a:r>
            <a:r>
              <a:rPr lang="ru-RU" altLang="ru-RU" sz="2400" dirty="0"/>
              <a:t>                                                                     </a:t>
            </a:r>
            <a:r>
              <a:rPr lang="en-US" altLang="ru-RU" sz="2400" dirty="0"/>
              <a:t> </a:t>
            </a:r>
            <a:r>
              <a:rPr lang="ru-RU" altLang="ru-RU" sz="2400" dirty="0"/>
              <a:t>  </a:t>
            </a:r>
            <a:r>
              <a:rPr lang="ru-RU" altLang="ru-RU" sz="2400" b="1" dirty="0">
                <a:solidFill>
                  <a:srgbClr val="FF0000"/>
                </a:solidFill>
              </a:rPr>
              <a:t>108</a:t>
            </a:r>
            <a:endParaRPr lang="en-US" altLang="ru-RU" sz="2400" dirty="0"/>
          </a:p>
          <a:p>
            <a:pPr marL="227013" indent="-227013" eaLnBrk="1" hangingPunct="1"/>
            <a:r>
              <a:rPr lang="ru-RU" altLang="ru-RU" sz="2400" dirty="0"/>
              <a:t>Средний медицинский персонал </a:t>
            </a:r>
            <a:r>
              <a:rPr lang="en-US" altLang="ru-RU" sz="2400" dirty="0"/>
              <a:t>/</a:t>
            </a:r>
            <a:r>
              <a:rPr lang="ru-RU" altLang="ru-RU" sz="2400" dirty="0"/>
              <a:t> </a:t>
            </a:r>
            <a:r>
              <a:rPr lang="en-US" altLang="ru-RU" sz="2400" dirty="0"/>
              <a:t>Nurse </a:t>
            </a:r>
            <a:r>
              <a:rPr lang="ru-RU" altLang="ru-RU" sz="2400" dirty="0"/>
              <a:t>                              </a:t>
            </a:r>
            <a:r>
              <a:rPr lang="en-US" altLang="ru-RU" sz="2400" dirty="0"/>
              <a:t>  </a:t>
            </a:r>
            <a:r>
              <a:rPr lang="en-US" altLang="ru-RU" sz="1600" dirty="0"/>
              <a:t> </a:t>
            </a:r>
            <a:r>
              <a:rPr lang="ru-RU" altLang="ru-RU" sz="2400" dirty="0"/>
              <a:t> </a:t>
            </a:r>
            <a:r>
              <a:rPr lang="en-US" altLang="ru-RU" sz="2400" b="1" dirty="0">
                <a:solidFill>
                  <a:srgbClr val="FF0000"/>
                </a:solidFill>
              </a:rPr>
              <a:t>17</a:t>
            </a:r>
            <a:r>
              <a:rPr lang="ru-RU" altLang="ru-RU" sz="2400" b="1" dirty="0">
                <a:solidFill>
                  <a:srgbClr val="FF0000"/>
                </a:solidFill>
              </a:rPr>
              <a:t>6</a:t>
            </a:r>
          </a:p>
          <a:p>
            <a:pPr marL="227013" indent="-227013" eaLnBrk="1" hangingPunct="1"/>
            <a:r>
              <a:rPr lang="ru-RU" altLang="ru-RU" sz="2400" dirty="0"/>
              <a:t>Сотрудники компаний </a:t>
            </a:r>
            <a:r>
              <a:rPr lang="en-US" altLang="ru-RU" sz="2400" dirty="0"/>
              <a:t>/ Company employees </a:t>
            </a:r>
            <a:r>
              <a:rPr lang="ru-RU" altLang="ru-RU" sz="2400" dirty="0"/>
              <a:t>                         </a:t>
            </a:r>
            <a:r>
              <a:rPr lang="en-US" altLang="ru-RU" sz="2400" b="1" dirty="0">
                <a:solidFill>
                  <a:srgbClr val="FF0000"/>
                </a:solidFill>
              </a:rPr>
              <a:t>2</a:t>
            </a:r>
            <a:r>
              <a:rPr lang="ru-RU" altLang="ru-RU" sz="2400" b="1" dirty="0">
                <a:solidFill>
                  <a:srgbClr val="FF0000"/>
                </a:solidFill>
              </a:rPr>
              <a:t>52</a:t>
            </a:r>
            <a:endParaRPr lang="en-US" altLang="ru-RU" sz="2400" b="1" dirty="0">
              <a:solidFill>
                <a:srgbClr val="FF0000"/>
              </a:solidFill>
            </a:endParaRPr>
          </a:p>
          <a:p>
            <a:pPr marL="227013" indent="-227013" eaLnBrk="1" hangingPunct="1"/>
            <a:r>
              <a:rPr lang="en-US" altLang="ru-RU" sz="2400" dirty="0"/>
              <a:t>ONLINE                                                                                                 </a:t>
            </a:r>
            <a:r>
              <a:rPr lang="en-US" altLang="ru-RU" sz="800" dirty="0"/>
              <a:t> </a:t>
            </a:r>
            <a:r>
              <a:rPr lang="en-US" altLang="ru-RU" sz="2400" dirty="0"/>
              <a:t>    </a:t>
            </a:r>
            <a:r>
              <a:rPr lang="en-US" altLang="ru-RU" sz="2400" b="1" dirty="0" smtClean="0">
                <a:solidFill>
                  <a:srgbClr val="FF0000"/>
                </a:solidFill>
              </a:rPr>
              <a:t>148</a:t>
            </a:r>
            <a:endParaRPr lang="en-US" altLang="ru-RU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Объект 2"/>
          <p:cNvSpPr>
            <a:spLocks noGrp="1" noChangeArrowheads="1"/>
          </p:cNvSpPr>
          <p:nvPr>
            <p:ph idx="1"/>
          </p:nvPr>
        </p:nvSpPr>
        <p:spPr>
          <a:xfrm>
            <a:off x="1043608" y="3497462"/>
            <a:ext cx="7560840" cy="1018504"/>
          </a:xfrm>
        </p:spPr>
        <p:txBody>
          <a:bodyPr/>
          <a:lstStyle/>
          <a:p>
            <a:pPr marL="227013" indent="-227013" eaLnBrk="1" hangingPunct="1"/>
            <a:r>
              <a:rPr lang="ru-RU" altLang="ru-RU" sz="2400" dirty="0"/>
              <a:t>Количество участников </a:t>
            </a:r>
            <a:r>
              <a:rPr lang="en-US" altLang="ru-RU" sz="2400" dirty="0"/>
              <a:t>/</a:t>
            </a:r>
            <a:r>
              <a:rPr lang="ru-RU" altLang="ru-RU" sz="2400" dirty="0"/>
              <a:t> </a:t>
            </a:r>
            <a:r>
              <a:rPr lang="en-US" altLang="ru-RU" sz="2400" dirty="0"/>
              <a:t>Number of participants</a:t>
            </a:r>
          </a:p>
          <a:p>
            <a:pPr marL="0" indent="0" eaLnBrk="1" hangingPunct="1">
              <a:buNone/>
            </a:pPr>
            <a:r>
              <a:rPr lang="en-US" altLang="ru-RU" sz="2400" dirty="0">
                <a:solidFill>
                  <a:srgbClr val="FF0000"/>
                </a:solidFill>
              </a:rPr>
              <a:t>    </a:t>
            </a:r>
            <a:r>
              <a:rPr lang="ru-RU" altLang="ru-RU" sz="2400" dirty="0">
                <a:solidFill>
                  <a:srgbClr val="FF0000"/>
                </a:solidFill>
              </a:rPr>
              <a:t>                   </a:t>
            </a:r>
            <a:r>
              <a:rPr lang="en-US" altLang="ru-RU" sz="2400" dirty="0">
                <a:solidFill>
                  <a:srgbClr val="FF0000"/>
                </a:solidFill>
              </a:rPr>
              <a:t>                          </a:t>
            </a:r>
            <a:r>
              <a:rPr lang="ru-RU" altLang="ru-RU" sz="2400" dirty="0">
                <a:solidFill>
                  <a:srgbClr val="FF0000"/>
                </a:solidFill>
              </a:rPr>
              <a:t> </a:t>
            </a:r>
            <a:r>
              <a:rPr lang="ru-RU" altLang="ru-RU" sz="3200" b="1" dirty="0">
                <a:solidFill>
                  <a:srgbClr val="FF0000"/>
                </a:solidFill>
              </a:rPr>
              <a:t>176</a:t>
            </a:r>
            <a:endParaRPr lang="en-US" altLang="ru-RU" sz="3200" b="1" dirty="0">
              <a:solidFill>
                <a:srgbClr val="FF0000"/>
              </a:solidFill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2B25E99B-9133-40FD-9D4D-E999672681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2843" y="2831579"/>
            <a:ext cx="864235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45720" tIns="45720" rIns="45720" bIns="45720" numCol="1" anchor="ctr" anchorCtr="0" compatLnSpc="1">
            <a:prstTxWarp prst="textNoShape">
              <a:avLst/>
            </a:prstTxWarp>
          </a:bodyPr>
          <a:lstStyle>
            <a:lvl1pPr algn="ctr" defTabSz="91281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3600" b="1" kern="1200" cap="all" baseline="0" dirty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algn="ctr" defTabSz="91281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accent2"/>
                </a:solidFill>
                <a:latin typeface="Myriad Pro" panose="020B0503030403020204" pitchFamily="34" charset="0"/>
              </a:defRPr>
            </a:lvl2pPr>
            <a:lvl3pPr algn="ctr" defTabSz="91281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accent2"/>
                </a:solidFill>
                <a:latin typeface="Myriad Pro" panose="020B0503030403020204" pitchFamily="34" charset="0"/>
              </a:defRPr>
            </a:lvl3pPr>
            <a:lvl4pPr algn="ctr" defTabSz="91281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accent2"/>
                </a:solidFill>
                <a:latin typeface="Myriad Pro" panose="020B0503030403020204" pitchFamily="34" charset="0"/>
              </a:defRPr>
            </a:lvl4pPr>
            <a:lvl5pPr algn="ctr" defTabSz="91281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accent2"/>
                </a:solidFill>
                <a:latin typeface="Myriad Pro" panose="020B0503030403020204" pitchFamily="34" charset="0"/>
              </a:defRPr>
            </a:lvl5pPr>
            <a:lvl6pPr marL="457200" algn="ctr" defTabSz="912813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2"/>
                </a:solidFill>
                <a:latin typeface="Myriad Pro" panose="020B0503030403020204" pitchFamily="34" charset="0"/>
              </a:defRPr>
            </a:lvl6pPr>
            <a:lvl7pPr marL="914400" algn="ctr" defTabSz="912813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2"/>
                </a:solidFill>
                <a:latin typeface="Myriad Pro" panose="020B0503030403020204" pitchFamily="34" charset="0"/>
              </a:defRPr>
            </a:lvl7pPr>
            <a:lvl8pPr marL="1371600" algn="ctr" defTabSz="912813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2"/>
                </a:solidFill>
                <a:latin typeface="Myriad Pro" panose="020B0503030403020204" pitchFamily="34" charset="0"/>
              </a:defRPr>
            </a:lvl8pPr>
            <a:lvl9pPr marL="1828800" algn="ctr" defTabSz="912813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2"/>
                </a:solidFill>
                <a:latin typeface="Myriad Pro" panose="020B0503030403020204" pitchFamily="34" charset="0"/>
              </a:defRPr>
            </a:lvl9pPr>
          </a:lstStyle>
          <a:p>
            <a:pPr eaLnBrk="1" hangingPunct="1">
              <a:defRPr/>
            </a:pPr>
            <a:r>
              <a:rPr lang="ru-RU" altLang="ru-RU" dirty="0"/>
              <a:t>Сестринский курс</a:t>
            </a:r>
            <a:r>
              <a:rPr lang="en-US" altLang="ru-RU" dirty="0"/>
              <a:t> / N&amp;T Course</a:t>
            </a:r>
            <a:endParaRPr lang="ru-RU" altLang="ru-RU" dirty="0"/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C341DCFE-F6D5-4B05-9AFB-FBE79CAA2C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0354" y="1481238"/>
            <a:ext cx="7560840" cy="11708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81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585" indent="-228585" algn="l" defTabSz="912813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>
                <a:schemeClr val="bg2"/>
              </a:buClr>
              <a:buFont typeface="Arial" panose="020B0604020202020204" pitchFamily="34" charset="0"/>
              <a:buChar char="•"/>
              <a:defRPr lang="ru-RU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758" indent="-228585" algn="l" defTabSz="912813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bg2"/>
              </a:buClr>
              <a:buFont typeface="Arial" panose="020B0604020202020204" pitchFamily="34" charset="0"/>
              <a:buChar char="•"/>
              <a:defRPr lang="ru-RU" sz="16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2931" indent="-228585" algn="l" defTabSz="912813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bg2"/>
              </a:buClr>
              <a:buFont typeface="Arial" panose="020B0604020202020204" pitchFamily="34" charset="0"/>
              <a:buChar char="•"/>
              <a:defRPr lang="ru-RU" sz="14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104" indent="-228585" algn="l" defTabSz="912813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bg2"/>
              </a:buClr>
              <a:buFont typeface="Arial" panose="020B0604020202020204" pitchFamily="34" charset="0"/>
              <a:buChar char="•"/>
              <a:defRPr lang="ru-RU" sz="12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277" indent="-228585" algn="l" defTabSz="912813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bg2"/>
              </a:buClr>
              <a:buFont typeface="Arial" panose="020B0604020202020204" pitchFamily="34" charset="0"/>
              <a:buChar char="•"/>
              <a:defRPr lang="en-US" sz="12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449" indent="-228585" algn="l" defTabSz="9143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23" indent="-228585" algn="l" defTabSz="9143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795" indent="-228585" algn="l" defTabSz="9143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966" indent="-228585" algn="l" defTabSz="9143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7013" indent="-227013" eaLnBrk="1" hangingPunct="1"/>
            <a:r>
              <a:rPr lang="ru-RU" altLang="ru-RU" sz="2400" dirty="0"/>
              <a:t>Количество участников / Number </a:t>
            </a:r>
            <a:r>
              <a:rPr lang="en-US" altLang="ru-RU" sz="2400" dirty="0"/>
              <a:t>of </a:t>
            </a:r>
            <a:r>
              <a:rPr lang="ru-RU" altLang="ru-RU" sz="2400" dirty="0" err="1"/>
              <a:t>participants</a:t>
            </a:r>
            <a:endParaRPr lang="ru-RU" altLang="ru-RU" sz="2400" dirty="0"/>
          </a:p>
          <a:p>
            <a:pPr marL="0" indent="0" eaLnBrk="1" hangingPunct="1">
              <a:buNone/>
            </a:pPr>
            <a:r>
              <a:rPr lang="ru-RU" altLang="ru-RU" sz="3200" dirty="0"/>
              <a:t>                                </a:t>
            </a:r>
            <a:r>
              <a:rPr lang="en-US" altLang="ru-RU" sz="3200" dirty="0"/>
              <a:t>  </a:t>
            </a:r>
            <a:r>
              <a:rPr lang="ru-RU" altLang="ru-RU" sz="3200" dirty="0"/>
              <a:t>    </a:t>
            </a:r>
            <a:r>
              <a:rPr lang="en-US" altLang="ru-RU" sz="3200" b="1" dirty="0">
                <a:solidFill>
                  <a:srgbClr val="FF0000"/>
                </a:solidFill>
              </a:rPr>
              <a:t>59</a:t>
            </a:r>
            <a:r>
              <a:rPr lang="ru-RU" altLang="ru-RU" sz="3200" b="1" dirty="0">
                <a:solidFill>
                  <a:srgbClr val="FF0000"/>
                </a:solidFill>
              </a:rPr>
              <a:t>0</a:t>
            </a:r>
          </a:p>
        </p:txBody>
      </p:sp>
      <p:sp>
        <p:nvSpPr>
          <p:cNvPr id="6" name="Заголовок 1"/>
          <p:cNvSpPr txBox="1">
            <a:spLocks noChangeArrowheads="1"/>
          </p:cNvSpPr>
          <p:nvPr/>
        </p:nvSpPr>
        <p:spPr bwMode="auto">
          <a:xfrm>
            <a:off x="250825" y="141288"/>
            <a:ext cx="864235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45720" tIns="45720" rIns="45720" bIns="45720" numCol="1" anchor="t" anchorCtr="0" compatLnSpc="1">
            <a:prstTxWarp prst="textNoShape">
              <a:avLst/>
            </a:prstTxWarp>
          </a:bodyPr>
          <a:lstStyle>
            <a:lvl1pPr algn="ctr" defTabSz="91281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3600" b="1" kern="1200" cap="all" baseline="0" dirty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algn="ctr" defTabSz="91281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accent2"/>
                </a:solidFill>
                <a:latin typeface="Myriad Pro" panose="020B0503030403020204" pitchFamily="34" charset="0"/>
              </a:defRPr>
            </a:lvl2pPr>
            <a:lvl3pPr algn="ctr" defTabSz="91281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accent2"/>
                </a:solidFill>
                <a:latin typeface="Myriad Pro" panose="020B0503030403020204" pitchFamily="34" charset="0"/>
              </a:defRPr>
            </a:lvl3pPr>
            <a:lvl4pPr algn="ctr" defTabSz="91281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accent2"/>
                </a:solidFill>
                <a:latin typeface="Myriad Pro" panose="020B0503030403020204" pitchFamily="34" charset="0"/>
              </a:defRPr>
            </a:lvl4pPr>
            <a:lvl5pPr algn="ctr" defTabSz="91281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accent2"/>
                </a:solidFill>
                <a:latin typeface="Myriad Pro" panose="020B0503030403020204" pitchFamily="34" charset="0"/>
              </a:defRPr>
            </a:lvl5pPr>
            <a:lvl6pPr marL="457200" algn="ctr" defTabSz="912813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2"/>
                </a:solidFill>
                <a:latin typeface="Myriad Pro" panose="020B0503030403020204" pitchFamily="34" charset="0"/>
              </a:defRPr>
            </a:lvl6pPr>
            <a:lvl7pPr marL="914400" algn="ctr" defTabSz="912813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2"/>
                </a:solidFill>
                <a:latin typeface="Myriad Pro" panose="020B0503030403020204" pitchFamily="34" charset="0"/>
              </a:defRPr>
            </a:lvl7pPr>
            <a:lvl8pPr marL="1371600" algn="ctr" defTabSz="912813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2"/>
                </a:solidFill>
                <a:latin typeface="Myriad Pro" panose="020B0503030403020204" pitchFamily="34" charset="0"/>
              </a:defRPr>
            </a:lvl8pPr>
            <a:lvl9pPr marL="1828800" algn="ctr" defTabSz="912813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2"/>
                </a:solidFill>
                <a:latin typeface="Myriad Pro" panose="020B0503030403020204" pitchFamily="34" charset="0"/>
              </a:defRPr>
            </a:lvl9pPr>
          </a:lstStyle>
          <a:p>
            <a:pPr eaLnBrk="1" hangingPunct="1">
              <a:defRPr/>
            </a:pPr>
            <a:r>
              <a:rPr lang="ru-RU" altLang="ru-RU" dirty="0"/>
              <a:t>Наука и практика </a:t>
            </a:r>
            <a:r>
              <a:rPr lang="en-US" altLang="ru-RU" dirty="0"/>
              <a:t>/</a:t>
            </a:r>
            <a:r>
              <a:rPr lang="ru-RU" altLang="ru-RU" dirty="0"/>
              <a:t/>
            </a:r>
            <a:br>
              <a:rPr lang="ru-RU" altLang="ru-RU" dirty="0"/>
            </a:br>
            <a:r>
              <a:rPr lang="en-US" altLang="ru-RU" dirty="0"/>
              <a:t>science and practice</a:t>
            </a:r>
            <a:endParaRPr lang="ru-RU" altLang="ru-RU" dirty="0"/>
          </a:p>
          <a:p>
            <a:pPr eaLnBrk="1" hangingPunct="1">
              <a:defRPr/>
            </a:pPr>
            <a:r>
              <a:rPr lang="ru-RU" altLang="ru-RU" sz="1600" dirty="0"/>
              <a:t>(секционные заседания </a:t>
            </a:r>
            <a:r>
              <a:rPr lang="en-US" altLang="ru-RU" sz="1600" dirty="0"/>
              <a:t>/ sessions</a:t>
            </a:r>
            <a:r>
              <a:rPr lang="ru-RU" altLang="ru-RU" sz="1600" dirty="0"/>
              <a:t>)</a:t>
            </a:r>
            <a:endParaRPr lang="en-US" altLang="ru-RU" sz="1600" dirty="0"/>
          </a:p>
        </p:txBody>
      </p:sp>
    </p:spTree>
    <p:extLst>
      <p:ext uri="{BB962C8B-B14F-4D97-AF65-F5344CB8AC3E}">
        <p14:creationId xmlns:p14="http://schemas.microsoft.com/office/powerpoint/2010/main" val="2757362425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 noChangeArrowheads="1"/>
          </p:cNvSpPr>
          <p:nvPr>
            <p:ph type="title"/>
          </p:nvPr>
        </p:nvSpPr>
        <p:spPr>
          <a:xfrm>
            <a:off x="250825" y="141288"/>
            <a:ext cx="8642350" cy="676275"/>
          </a:xfrm>
        </p:spPr>
        <p:txBody>
          <a:bodyPr/>
          <a:lstStyle/>
          <a:p>
            <a:pPr eaLnBrk="1" hangingPunct="1">
              <a:defRPr/>
            </a:pPr>
            <a:r>
              <a:rPr lang="ru-RU" altLang="ru-RU" dirty="0"/>
              <a:t>Участники </a:t>
            </a:r>
            <a:r>
              <a:rPr lang="en-US" altLang="ru-RU" dirty="0"/>
              <a:t>/ participants</a:t>
            </a:r>
            <a:endParaRPr altLang="ru-RU" dirty="0"/>
          </a:p>
        </p:txBody>
      </p:sp>
      <p:sp>
        <p:nvSpPr>
          <p:cNvPr id="7171" name="Объект 2"/>
          <p:cNvSpPr>
            <a:spLocks noGrp="1" noChangeArrowheads="1"/>
          </p:cNvSpPr>
          <p:nvPr>
            <p:ph idx="1"/>
          </p:nvPr>
        </p:nvSpPr>
        <p:spPr>
          <a:xfrm>
            <a:off x="250825" y="887413"/>
            <a:ext cx="8642350" cy="1612329"/>
          </a:xfrm>
        </p:spPr>
        <p:txBody>
          <a:bodyPr/>
          <a:lstStyle/>
          <a:p>
            <a:pPr marL="227013" indent="-227013" eaLnBrk="1" hangingPunct="1"/>
            <a:r>
              <a:rPr lang="ru-RU" altLang="ru-RU" sz="2000" dirty="0"/>
              <a:t>Количество стран </a:t>
            </a:r>
            <a:r>
              <a:rPr lang="en-US" altLang="ru-RU" sz="2000" dirty="0"/>
              <a:t>/ Number of countries                          </a:t>
            </a:r>
            <a:r>
              <a:rPr lang="ru-RU" altLang="ru-RU" sz="2000" dirty="0"/>
              <a:t> </a:t>
            </a:r>
            <a:r>
              <a:rPr lang="en-US" altLang="ru-RU" sz="2000" b="1" dirty="0">
                <a:solidFill>
                  <a:srgbClr val="FF0000"/>
                </a:solidFill>
              </a:rPr>
              <a:t>1</a:t>
            </a:r>
            <a:r>
              <a:rPr lang="ru-RU" altLang="ru-RU" sz="2000" b="1" dirty="0">
                <a:solidFill>
                  <a:srgbClr val="FF0000"/>
                </a:solidFill>
              </a:rPr>
              <a:t>9</a:t>
            </a:r>
            <a:endParaRPr lang="en-US" altLang="ru-RU" sz="2000" b="1" dirty="0">
              <a:solidFill>
                <a:srgbClr val="FF0000"/>
              </a:solidFill>
            </a:endParaRPr>
          </a:p>
          <a:p>
            <a:pPr marL="227013" indent="-227013" eaLnBrk="1" hangingPunct="1"/>
            <a:r>
              <a:rPr lang="ru-RU" altLang="ru-RU" sz="2000" dirty="0"/>
              <a:t>Количество регионов России </a:t>
            </a:r>
            <a:r>
              <a:rPr lang="en-US" altLang="ru-RU" sz="2000" dirty="0"/>
              <a:t>/</a:t>
            </a:r>
            <a:r>
              <a:rPr lang="ru-RU" altLang="ru-RU" sz="2000" dirty="0"/>
              <a:t> </a:t>
            </a:r>
            <a:r>
              <a:rPr lang="en-US" altLang="ru-RU" sz="2000" dirty="0"/>
              <a:t>Number of regions       </a:t>
            </a:r>
            <a:r>
              <a:rPr lang="ru-RU" altLang="ru-RU" sz="2000" b="1" dirty="0">
                <a:solidFill>
                  <a:srgbClr val="FF0000"/>
                </a:solidFill>
              </a:rPr>
              <a:t>70</a:t>
            </a:r>
            <a:r>
              <a:rPr lang="en-US" altLang="ru-RU" sz="2000" dirty="0"/>
              <a:t> </a:t>
            </a:r>
            <a:br>
              <a:rPr lang="en-US" altLang="ru-RU" sz="2000" dirty="0"/>
            </a:br>
            <a:r>
              <a:rPr lang="ru-RU" altLang="ru-RU" sz="800" dirty="0"/>
              <a:t> </a:t>
            </a:r>
            <a:endParaRPr lang="en-US" altLang="ru-RU" sz="2000" dirty="0"/>
          </a:p>
          <a:p>
            <a:pPr marL="227013" indent="-227013" eaLnBrk="1" hangingPunct="1"/>
            <a:r>
              <a:rPr lang="ru-RU" altLang="ru-RU" sz="2000" dirty="0"/>
              <a:t>География участников </a:t>
            </a:r>
            <a:r>
              <a:rPr lang="en-US" altLang="ru-RU" sz="2000" dirty="0"/>
              <a:t>/ Geography of participants</a:t>
            </a:r>
            <a:r>
              <a:rPr lang="ru-RU" altLang="ru-RU" sz="2000" dirty="0"/>
              <a:t>:</a:t>
            </a:r>
            <a:endParaRPr lang="en-US" altLang="ru-RU" sz="2000" dirty="0"/>
          </a:p>
          <a:p>
            <a:pPr marL="227013" indent="-227013" eaLnBrk="1" hangingPunct="1"/>
            <a:endParaRPr lang="en-US" altLang="ru-RU" sz="2400" dirty="0"/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D9E424B0-2DCA-4555-B6EF-F25F6C6813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9592" y="2211710"/>
            <a:ext cx="7848872" cy="2520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81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3" anchor="t" anchorCtr="0" compatLnSpc="1">
            <a:prstTxWarp prst="textNoShape">
              <a:avLst/>
            </a:prstTxWarp>
          </a:bodyPr>
          <a:lstStyle>
            <a:lvl1pPr marL="228585" indent="-228585" algn="l" defTabSz="912813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>
                <a:schemeClr val="bg2"/>
              </a:buClr>
              <a:buFont typeface="Arial" panose="020B0604020202020204" pitchFamily="34" charset="0"/>
              <a:buChar char="•"/>
              <a:defRPr lang="ru-RU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758" indent="-228585" algn="l" defTabSz="912813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bg2"/>
              </a:buClr>
              <a:buFont typeface="Arial" panose="020B0604020202020204" pitchFamily="34" charset="0"/>
              <a:buChar char="•"/>
              <a:defRPr lang="ru-RU" sz="16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2931" indent="-228585" algn="l" defTabSz="912813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bg2"/>
              </a:buClr>
              <a:buFont typeface="Arial" panose="020B0604020202020204" pitchFamily="34" charset="0"/>
              <a:buChar char="•"/>
              <a:defRPr lang="ru-RU" sz="14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104" indent="-228585" algn="l" defTabSz="912813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bg2"/>
              </a:buClr>
              <a:buFont typeface="Arial" panose="020B0604020202020204" pitchFamily="34" charset="0"/>
              <a:buChar char="•"/>
              <a:defRPr lang="ru-RU" sz="12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277" indent="-228585" algn="l" defTabSz="912813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bg2"/>
              </a:buClr>
              <a:buFont typeface="Arial" panose="020B0604020202020204" pitchFamily="34" charset="0"/>
              <a:buChar char="•"/>
              <a:defRPr lang="en-US" sz="12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449" indent="-228585" algn="l" defTabSz="9143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23" indent="-228585" algn="l" defTabSz="9143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795" indent="-228585" algn="l" defTabSz="9143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966" indent="-228585" algn="l" defTabSz="9143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None/>
            </a:pPr>
            <a:r>
              <a:rPr lang="ru-RU" altLang="ru-RU" sz="2000" dirty="0"/>
              <a:t>Австрия</a:t>
            </a:r>
          </a:p>
          <a:p>
            <a:pPr marL="0" indent="0" eaLnBrk="1" hangingPunct="1">
              <a:buNone/>
            </a:pPr>
            <a:r>
              <a:rPr lang="ru-RU" altLang="ru-RU" sz="2000" dirty="0"/>
              <a:t>Армения</a:t>
            </a:r>
          </a:p>
          <a:p>
            <a:pPr marL="0" indent="0" eaLnBrk="1" hangingPunct="1">
              <a:buNone/>
            </a:pPr>
            <a:r>
              <a:rPr lang="ru-RU" altLang="ru-RU" sz="2000" dirty="0"/>
              <a:t>Беларусь</a:t>
            </a:r>
          </a:p>
          <a:p>
            <a:pPr marL="0" indent="0" eaLnBrk="1" hangingPunct="1">
              <a:buNone/>
            </a:pPr>
            <a:r>
              <a:rPr lang="ru-RU" altLang="ru-RU" sz="2000" dirty="0"/>
              <a:t>Великобритания</a:t>
            </a:r>
          </a:p>
          <a:p>
            <a:pPr marL="0" indent="0" eaLnBrk="1" hangingPunct="1">
              <a:buNone/>
            </a:pPr>
            <a:r>
              <a:rPr lang="ru-RU" altLang="ru-RU" sz="2000" dirty="0"/>
              <a:t>Германия</a:t>
            </a:r>
          </a:p>
          <a:p>
            <a:pPr marL="0" indent="0" eaLnBrk="1" hangingPunct="1">
              <a:buNone/>
            </a:pPr>
            <a:r>
              <a:rPr lang="ru-RU" altLang="ru-RU" sz="2000" dirty="0"/>
              <a:t>Индия</a:t>
            </a:r>
          </a:p>
          <a:p>
            <a:pPr marL="0" indent="0" eaLnBrk="1" hangingPunct="1">
              <a:buNone/>
            </a:pPr>
            <a:r>
              <a:rPr lang="ru-RU" altLang="ru-RU" sz="2000" dirty="0"/>
              <a:t>Индонезия</a:t>
            </a:r>
          </a:p>
          <a:p>
            <a:pPr marL="0" indent="0" eaLnBrk="1" hangingPunct="1">
              <a:buNone/>
            </a:pPr>
            <a:r>
              <a:rPr lang="ru-RU" altLang="ru-RU" sz="2000" dirty="0"/>
              <a:t>Италия</a:t>
            </a:r>
          </a:p>
          <a:p>
            <a:pPr marL="0" indent="0" eaLnBrk="1" hangingPunct="1">
              <a:buNone/>
            </a:pPr>
            <a:r>
              <a:rPr lang="ru-RU" altLang="ru-RU" sz="2000" dirty="0"/>
              <a:t>Казахстан</a:t>
            </a:r>
          </a:p>
          <a:p>
            <a:pPr marL="0" indent="0" eaLnBrk="1" hangingPunct="1">
              <a:buNone/>
            </a:pPr>
            <a:r>
              <a:rPr lang="ru-RU" altLang="ru-RU" sz="2000" dirty="0"/>
              <a:t>Киргизия</a:t>
            </a:r>
          </a:p>
          <a:p>
            <a:pPr marL="0" indent="0" eaLnBrk="1" hangingPunct="1">
              <a:buNone/>
            </a:pPr>
            <a:r>
              <a:rPr lang="ru-RU" altLang="ru-RU" sz="2000" dirty="0"/>
              <a:t>КНР</a:t>
            </a:r>
          </a:p>
          <a:p>
            <a:pPr marL="0" indent="0" eaLnBrk="1" hangingPunct="1">
              <a:buNone/>
            </a:pPr>
            <a:r>
              <a:rPr lang="ru-RU" altLang="ru-RU" sz="2000" dirty="0"/>
              <a:t>Кот-д’Ивуар</a:t>
            </a:r>
          </a:p>
          <a:p>
            <a:pPr marL="0" indent="0" eaLnBrk="1" hangingPunct="1">
              <a:buNone/>
            </a:pPr>
            <a:r>
              <a:rPr lang="ru-RU" altLang="ru-RU" sz="2000" dirty="0"/>
              <a:t>Литва</a:t>
            </a:r>
          </a:p>
          <a:p>
            <a:pPr marL="0" indent="0" eaLnBrk="1" hangingPunct="1">
              <a:buNone/>
            </a:pPr>
            <a:r>
              <a:rPr lang="ru-RU" altLang="ru-RU" sz="2000" dirty="0"/>
              <a:t>Россия</a:t>
            </a:r>
          </a:p>
          <a:p>
            <a:pPr marL="0" indent="0" eaLnBrk="1" hangingPunct="1">
              <a:buNone/>
            </a:pPr>
            <a:r>
              <a:rPr lang="ru-RU" altLang="ru-RU" sz="2000" dirty="0"/>
              <a:t>Таджикистан</a:t>
            </a:r>
          </a:p>
          <a:p>
            <a:pPr marL="0" indent="0" eaLnBrk="1" hangingPunct="1">
              <a:buNone/>
            </a:pPr>
            <a:r>
              <a:rPr lang="ru-RU" altLang="ru-RU" sz="2000" dirty="0"/>
              <a:t>Туркменистан</a:t>
            </a:r>
          </a:p>
          <a:p>
            <a:pPr marL="0" indent="0" eaLnBrk="1" hangingPunct="1">
              <a:buNone/>
            </a:pPr>
            <a:r>
              <a:rPr lang="ru-RU" altLang="ru-RU" sz="2000" dirty="0"/>
              <a:t>Узбекистан</a:t>
            </a:r>
          </a:p>
          <a:p>
            <a:pPr marL="0" indent="0" eaLnBrk="1" hangingPunct="1">
              <a:buNone/>
            </a:pPr>
            <a:r>
              <a:rPr lang="ru-RU" altLang="ru-RU" sz="2000" dirty="0"/>
              <a:t>Франция</a:t>
            </a:r>
          </a:p>
          <a:p>
            <a:pPr marL="0" indent="0" eaLnBrk="1" hangingPunct="1">
              <a:buNone/>
            </a:pPr>
            <a:r>
              <a:rPr lang="ru-RU" altLang="ru-RU" sz="2000" dirty="0"/>
              <a:t>Чехия</a:t>
            </a:r>
          </a:p>
          <a:p>
            <a:pPr marL="0" indent="0" eaLnBrk="1" hangingPunct="1">
              <a:buNone/>
            </a:pPr>
            <a:endParaRPr lang="ru-RU" altLang="ru-RU" sz="2000" dirty="0"/>
          </a:p>
        </p:txBody>
      </p:sp>
    </p:spTree>
    <p:extLst>
      <p:ext uri="{BB962C8B-B14F-4D97-AF65-F5344CB8AC3E}">
        <p14:creationId xmlns:p14="http://schemas.microsoft.com/office/powerpoint/2010/main" val="3637901276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 noChangeArrowheads="1"/>
          </p:cNvSpPr>
          <p:nvPr>
            <p:ph type="title"/>
          </p:nvPr>
        </p:nvSpPr>
        <p:spPr>
          <a:xfrm>
            <a:off x="250825" y="141288"/>
            <a:ext cx="8642350" cy="676275"/>
          </a:xfrm>
          <a:noFill/>
        </p:spPr>
        <p:txBody>
          <a:bodyPr/>
          <a:lstStyle/>
          <a:p>
            <a:pPr eaLnBrk="1" hangingPunct="1">
              <a:defRPr/>
            </a:pPr>
            <a:r>
              <a:rPr lang="ru-RU" altLang="ru-RU" sz="3600" dirty="0"/>
              <a:t>География участников </a:t>
            </a:r>
            <a:r>
              <a:rPr lang="en-US" altLang="ru-RU" sz="3600" dirty="0"/>
              <a:t>/ </a:t>
            </a:r>
            <a:r>
              <a:rPr lang="ru-RU" altLang="ru-RU" sz="3600" dirty="0"/>
              <a:t/>
            </a:r>
            <a:br>
              <a:rPr lang="ru-RU" altLang="ru-RU" sz="3600" dirty="0"/>
            </a:br>
            <a:r>
              <a:rPr lang="en-US" altLang="ru-RU" sz="3600" dirty="0"/>
              <a:t>Geography of participants</a:t>
            </a:r>
            <a:endParaRPr altLang="ru-RU" dirty="0"/>
          </a:p>
        </p:txBody>
      </p:sp>
      <p:graphicFrame>
        <p:nvGraphicFramePr>
          <p:cNvPr id="2" name="Таблица 2">
            <a:extLst>
              <a:ext uri="{FF2B5EF4-FFF2-40B4-BE49-F238E27FC236}">
                <a16:creationId xmlns:a16="http://schemas.microsoft.com/office/drawing/2014/main" id="{EBE47B04-ECFB-48A4-809F-803B658C912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42619474"/>
              </p:ext>
            </p:extLst>
          </p:nvPr>
        </p:nvGraphicFramePr>
        <p:xfrm>
          <a:off x="107505" y="919829"/>
          <a:ext cx="8928990" cy="3740153"/>
        </p:xfrm>
        <a:graphic>
          <a:graphicData uri="http://schemas.openxmlformats.org/drawingml/2006/table">
            <a:tbl>
              <a:tblPr firstRow="1" bandRow="1">
                <a:tableStyleId>{0660B408-B3CF-4A94-85FC-2B1E0A45F4A2}</a:tableStyleId>
              </a:tblPr>
              <a:tblGrid>
                <a:gridCol w="1275570">
                  <a:extLst>
                    <a:ext uri="{9D8B030D-6E8A-4147-A177-3AD203B41FA5}">
                      <a16:colId xmlns:a16="http://schemas.microsoft.com/office/drawing/2014/main" val="3523855090"/>
                    </a:ext>
                  </a:extLst>
                </a:gridCol>
                <a:gridCol w="1275570">
                  <a:extLst>
                    <a:ext uri="{9D8B030D-6E8A-4147-A177-3AD203B41FA5}">
                      <a16:colId xmlns:a16="http://schemas.microsoft.com/office/drawing/2014/main" val="1354413400"/>
                    </a:ext>
                  </a:extLst>
                </a:gridCol>
                <a:gridCol w="1275570">
                  <a:extLst>
                    <a:ext uri="{9D8B030D-6E8A-4147-A177-3AD203B41FA5}">
                      <a16:colId xmlns:a16="http://schemas.microsoft.com/office/drawing/2014/main" val="2827117732"/>
                    </a:ext>
                  </a:extLst>
                </a:gridCol>
                <a:gridCol w="1275570">
                  <a:extLst>
                    <a:ext uri="{9D8B030D-6E8A-4147-A177-3AD203B41FA5}">
                      <a16:colId xmlns:a16="http://schemas.microsoft.com/office/drawing/2014/main" val="4068661051"/>
                    </a:ext>
                  </a:extLst>
                </a:gridCol>
                <a:gridCol w="1275570">
                  <a:extLst>
                    <a:ext uri="{9D8B030D-6E8A-4147-A177-3AD203B41FA5}">
                      <a16:colId xmlns:a16="http://schemas.microsoft.com/office/drawing/2014/main" val="2906058921"/>
                    </a:ext>
                  </a:extLst>
                </a:gridCol>
                <a:gridCol w="1275570">
                  <a:extLst>
                    <a:ext uri="{9D8B030D-6E8A-4147-A177-3AD203B41FA5}">
                      <a16:colId xmlns:a16="http://schemas.microsoft.com/office/drawing/2014/main" val="3579355355"/>
                    </a:ext>
                  </a:extLst>
                </a:gridCol>
                <a:gridCol w="1275570">
                  <a:extLst>
                    <a:ext uri="{9D8B030D-6E8A-4147-A177-3AD203B41FA5}">
                      <a16:colId xmlns:a16="http://schemas.microsoft.com/office/drawing/2014/main" val="3018608699"/>
                    </a:ext>
                  </a:extLst>
                </a:gridCol>
              </a:tblGrid>
              <a:tr h="376969"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>
                          <a:solidFill>
                            <a:schemeClr val="bg1"/>
                          </a:solidFill>
                        </a:rPr>
                        <a:t>Алтайский край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>
                          <a:solidFill>
                            <a:schemeClr val="bg1"/>
                          </a:solidFill>
                        </a:rPr>
                        <a:t>Калининградская </a:t>
                      </a:r>
                      <a:r>
                        <a:rPr lang="ru-RU" sz="900" b="1" dirty="0" err="1">
                          <a:solidFill>
                            <a:schemeClr val="bg1"/>
                          </a:solidFill>
                        </a:rPr>
                        <a:t>обл</a:t>
                      </a:r>
                      <a:endParaRPr lang="ru-RU" sz="9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>
                          <a:solidFill>
                            <a:schemeClr val="bg1"/>
                          </a:solidFill>
                        </a:rPr>
                        <a:t>Ленинградская </a:t>
                      </a:r>
                      <a:r>
                        <a:rPr lang="ru-RU" sz="900" b="1" dirty="0" err="1">
                          <a:solidFill>
                            <a:schemeClr val="bg1"/>
                          </a:solidFill>
                        </a:rPr>
                        <a:t>обл</a:t>
                      </a:r>
                      <a:endParaRPr lang="ru-RU" sz="9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>
                          <a:solidFill>
                            <a:schemeClr val="bg1"/>
                          </a:solidFill>
                        </a:rPr>
                        <a:t>Оренбургская </a:t>
                      </a:r>
                      <a:r>
                        <a:rPr lang="ru-RU" sz="900" b="1" dirty="0" err="1">
                          <a:solidFill>
                            <a:schemeClr val="bg1"/>
                          </a:solidFill>
                        </a:rPr>
                        <a:t>обл</a:t>
                      </a:r>
                      <a:endParaRPr lang="ru-RU" sz="9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>
                          <a:solidFill>
                            <a:schemeClr val="bg1"/>
                          </a:solidFill>
                        </a:rPr>
                        <a:t>Республика Дагестан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>
                          <a:solidFill>
                            <a:schemeClr val="bg1"/>
                          </a:solidFill>
                        </a:rPr>
                        <a:t>Ростовская </a:t>
                      </a:r>
                      <a:r>
                        <a:rPr lang="ru-RU" sz="900" b="1" dirty="0" err="1">
                          <a:solidFill>
                            <a:schemeClr val="bg1"/>
                          </a:solidFill>
                        </a:rPr>
                        <a:t>обл</a:t>
                      </a:r>
                      <a:endParaRPr lang="ru-RU" sz="9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>
                          <a:solidFill>
                            <a:schemeClr val="bg1"/>
                          </a:solidFill>
                        </a:rPr>
                        <a:t>Томская </a:t>
                      </a:r>
                      <a:r>
                        <a:rPr lang="ru-RU" sz="900" b="1" dirty="0" err="1">
                          <a:solidFill>
                            <a:schemeClr val="bg1"/>
                          </a:solidFill>
                        </a:rPr>
                        <a:t>обл</a:t>
                      </a:r>
                      <a:endParaRPr lang="ru-RU" sz="9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15466539"/>
                  </a:ext>
                </a:extLst>
              </a:tr>
              <a:tr h="376969"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>
                          <a:solidFill>
                            <a:schemeClr val="bg1"/>
                          </a:solidFill>
                        </a:rPr>
                        <a:t>Амурская </a:t>
                      </a:r>
                      <a:r>
                        <a:rPr lang="ru-RU" sz="900" b="1" dirty="0" err="1">
                          <a:solidFill>
                            <a:schemeClr val="bg1"/>
                          </a:solidFill>
                        </a:rPr>
                        <a:t>обл</a:t>
                      </a:r>
                      <a:endParaRPr lang="ru-RU" sz="9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>
                          <a:solidFill>
                            <a:schemeClr val="bg1"/>
                          </a:solidFill>
                        </a:rPr>
                        <a:t>Калужская </a:t>
                      </a:r>
                      <a:r>
                        <a:rPr lang="ru-RU" sz="900" b="1" dirty="0" err="1">
                          <a:solidFill>
                            <a:schemeClr val="bg1"/>
                          </a:solidFill>
                        </a:rPr>
                        <a:t>обл</a:t>
                      </a:r>
                      <a:endParaRPr lang="ru-RU" sz="9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900" b="1" dirty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r>
                        <a:rPr lang="ru-RU" sz="900" b="1" dirty="0">
                          <a:solidFill>
                            <a:schemeClr val="bg1"/>
                          </a:solidFill>
                        </a:rPr>
                        <a:t>Липецкая </a:t>
                      </a:r>
                      <a:r>
                        <a:rPr lang="ru-RU" sz="900" b="1" dirty="0" err="1">
                          <a:solidFill>
                            <a:schemeClr val="bg1"/>
                          </a:solidFill>
                        </a:rPr>
                        <a:t>обл</a:t>
                      </a:r>
                      <a:endParaRPr lang="ru-RU" sz="9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>
                          <a:solidFill>
                            <a:schemeClr val="bg1"/>
                          </a:solidFill>
                        </a:rPr>
                        <a:t>Орловская </a:t>
                      </a:r>
                      <a:r>
                        <a:rPr lang="ru-RU" sz="900" b="1" dirty="0" err="1">
                          <a:solidFill>
                            <a:schemeClr val="bg1"/>
                          </a:solidFill>
                        </a:rPr>
                        <a:t>обл</a:t>
                      </a:r>
                      <a:endParaRPr lang="ru-RU" sz="9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>
                          <a:solidFill>
                            <a:schemeClr val="bg1"/>
                          </a:solidFill>
                        </a:rPr>
                        <a:t>Республика КЧР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>
                          <a:solidFill>
                            <a:schemeClr val="bg1"/>
                          </a:solidFill>
                        </a:rPr>
                        <a:t>Рязанская </a:t>
                      </a:r>
                      <a:r>
                        <a:rPr lang="ru-RU" sz="900" b="1" dirty="0" err="1">
                          <a:solidFill>
                            <a:schemeClr val="bg1"/>
                          </a:solidFill>
                        </a:rPr>
                        <a:t>обл</a:t>
                      </a:r>
                      <a:endParaRPr lang="ru-RU" sz="9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>
                          <a:solidFill>
                            <a:schemeClr val="bg1"/>
                          </a:solidFill>
                        </a:rPr>
                        <a:t>Тульская </a:t>
                      </a:r>
                      <a:r>
                        <a:rPr lang="ru-RU" sz="900" b="1" dirty="0" err="1">
                          <a:solidFill>
                            <a:schemeClr val="bg1"/>
                          </a:solidFill>
                        </a:rPr>
                        <a:t>обл</a:t>
                      </a:r>
                      <a:endParaRPr lang="ru-RU" sz="9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924842"/>
                  </a:ext>
                </a:extLst>
              </a:tr>
              <a:tr h="347432"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>
                          <a:solidFill>
                            <a:schemeClr val="bg1"/>
                          </a:solidFill>
                        </a:rPr>
                        <a:t>Архангельская </a:t>
                      </a:r>
                      <a:r>
                        <a:rPr lang="ru-RU" sz="900" b="1" dirty="0" err="1">
                          <a:solidFill>
                            <a:schemeClr val="bg1"/>
                          </a:solidFill>
                        </a:rPr>
                        <a:t>обл</a:t>
                      </a:r>
                      <a:endParaRPr lang="ru-RU" sz="9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>
                          <a:solidFill>
                            <a:schemeClr val="bg1"/>
                          </a:solidFill>
                        </a:rPr>
                        <a:t>Кемеровская </a:t>
                      </a:r>
                      <a:r>
                        <a:rPr lang="ru-RU" sz="900" b="1" dirty="0" err="1">
                          <a:solidFill>
                            <a:schemeClr val="bg1"/>
                          </a:solidFill>
                        </a:rPr>
                        <a:t>обл</a:t>
                      </a:r>
                      <a:endParaRPr lang="ru-RU" sz="9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>
                          <a:solidFill>
                            <a:schemeClr val="bg1"/>
                          </a:solidFill>
                        </a:rPr>
                        <a:t>ЛНР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>
                          <a:solidFill>
                            <a:schemeClr val="bg1"/>
                          </a:solidFill>
                        </a:rPr>
                        <a:t>Пензенская </a:t>
                      </a:r>
                      <a:r>
                        <a:rPr lang="ru-RU" sz="900" b="1" dirty="0" err="1">
                          <a:solidFill>
                            <a:schemeClr val="bg1"/>
                          </a:solidFill>
                        </a:rPr>
                        <a:t>обл</a:t>
                      </a:r>
                      <a:endParaRPr lang="ru-RU" sz="9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>
                          <a:solidFill>
                            <a:schemeClr val="bg1"/>
                          </a:solidFill>
                        </a:rPr>
                        <a:t>Республика Коми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>
                          <a:solidFill>
                            <a:schemeClr val="bg1"/>
                          </a:solidFill>
                        </a:rPr>
                        <a:t>Самарская </a:t>
                      </a:r>
                      <a:r>
                        <a:rPr lang="ru-RU" sz="900" b="1" dirty="0" err="1">
                          <a:solidFill>
                            <a:schemeClr val="bg1"/>
                          </a:solidFill>
                        </a:rPr>
                        <a:t>обл</a:t>
                      </a:r>
                      <a:endParaRPr lang="ru-RU" sz="9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>
                          <a:solidFill>
                            <a:schemeClr val="bg1"/>
                          </a:solidFill>
                        </a:rPr>
                        <a:t>Тюменская </a:t>
                      </a:r>
                      <a:r>
                        <a:rPr lang="ru-RU" sz="900" b="1" dirty="0" err="1">
                          <a:solidFill>
                            <a:schemeClr val="bg1"/>
                          </a:solidFill>
                        </a:rPr>
                        <a:t>обл</a:t>
                      </a:r>
                      <a:endParaRPr lang="ru-RU" sz="9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49524030"/>
                  </a:ext>
                </a:extLst>
              </a:tr>
              <a:tr h="376969"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>
                          <a:solidFill>
                            <a:schemeClr val="bg1"/>
                          </a:solidFill>
                        </a:rPr>
                        <a:t>Астраханская </a:t>
                      </a:r>
                      <a:r>
                        <a:rPr lang="ru-RU" sz="900" b="1" dirty="0" err="1">
                          <a:solidFill>
                            <a:schemeClr val="bg1"/>
                          </a:solidFill>
                        </a:rPr>
                        <a:t>обл</a:t>
                      </a:r>
                      <a:r>
                        <a:rPr lang="ru-RU" sz="900" b="1" dirty="0">
                          <a:solidFill>
                            <a:schemeClr val="bg1"/>
                          </a:solidFill>
                        </a:rPr>
                        <a:t> 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>
                          <a:solidFill>
                            <a:schemeClr val="bg1"/>
                          </a:solidFill>
                        </a:rPr>
                        <a:t>Камчатский край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>
                          <a:solidFill>
                            <a:schemeClr val="bg1"/>
                          </a:solidFill>
                        </a:rPr>
                        <a:t>Магаданская </a:t>
                      </a:r>
                      <a:r>
                        <a:rPr lang="ru-RU" sz="900" b="1" dirty="0" err="1">
                          <a:solidFill>
                            <a:schemeClr val="bg1"/>
                          </a:solidFill>
                        </a:rPr>
                        <a:t>обл</a:t>
                      </a:r>
                      <a:endParaRPr lang="ru-RU" sz="9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>
                          <a:solidFill>
                            <a:schemeClr val="bg1"/>
                          </a:solidFill>
                        </a:rPr>
                        <a:t>Пермская </a:t>
                      </a:r>
                      <a:r>
                        <a:rPr lang="ru-RU" sz="900" b="1" dirty="0" err="1">
                          <a:solidFill>
                            <a:schemeClr val="bg1"/>
                          </a:solidFill>
                        </a:rPr>
                        <a:t>обл</a:t>
                      </a:r>
                      <a:endParaRPr lang="ru-RU" sz="9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>
                          <a:solidFill>
                            <a:schemeClr val="bg1"/>
                          </a:solidFill>
                        </a:rPr>
                        <a:t>Республика Крым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>
                          <a:solidFill>
                            <a:schemeClr val="bg1"/>
                          </a:solidFill>
                        </a:rPr>
                        <a:t>Санкт-Петербург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>
                          <a:solidFill>
                            <a:schemeClr val="bg1"/>
                          </a:solidFill>
                        </a:rPr>
                        <a:t>Удмуртская республика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3316056"/>
                  </a:ext>
                </a:extLst>
              </a:tr>
              <a:tr h="376969"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>
                          <a:solidFill>
                            <a:schemeClr val="bg1"/>
                          </a:solidFill>
                        </a:rPr>
                        <a:t>Белгородская </a:t>
                      </a:r>
                      <a:r>
                        <a:rPr lang="ru-RU" sz="900" b="1" dirty="0" err="1">
                          <a:solidFill>
                            <a:schemeClr val="bg1"/>
                          </a:solidFill>
                        </a:rPr>
                        <a:t>обл</a:t>
                      </a:r>
                      <a:endParaRPr lang="ru-RU" sz="9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>
                          <a:solidFill>
                            <a:schemeClr val="bg1"/>
                          </a:solidFill>
                        </a:rPr>
                        <a:t>Кировская </a:t>
                      </a:r>
                      <a:r>
                        <a:rPr lang="ru-RU" sz="900" b="1" dirty="0" err="1">
                          <a:solidFill>
                            <a:schemeClr val="bg1"/>
                          </a:solidFill>
                        </a:rPr>
                        <a:t>обл</a:t>
                      </a:r>
                      <a:endParaRPr lang="ru-RU" sz="9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>
                          <a:solidFill>
                            <a:schemeClr val="bg1"/>
                          </a:solidFill>
                        </a:rPr>
                        <a:t>Москва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>
                          <a:solidFill>
                            <a:schemeClr val="bg1"/>
                          </a:solidFill>
                        </a:rPr>
                        <a:t>Приморский край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>
                          <a:solidFill>
                            <a:schemeClr val="bg1"/>
                          </a:solidFill>
                        </a:rPr>
                        <a:t>Республика Марий Эль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>
                          <a:solidFill>
                            <a:schemeClr val="bg1"/>
                          </a:solidFill>
                        </a:rPr>
                        <a:t>Саратовская </a:t>
                      </a:r>
                      <a:r>
                        <a:rPr lang="ru-RU" sz="900" b="1" dirty="0" err="1">
                          <a:solidFill>
                            <a:schemeClr val="bg1"/>
                          </a:solidFill>
                        </a:rPr>
                        <a:t>обл</a:t>
                      </a:r>
                      <a:endParaRPr lang="ru-RU" sz="9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>
                          <a:solidFill>
                            <a:schemeClr val="bg1"/>
                          </a:solidFill>
                        </a:rPr>
                        <a:t>Ульяновская </a:t>
                      </a:r>
                      <a:r>
                        <a:rPr lang="ru-RU" sz="900" b="1" dirty="0" err="1">
                          <a:solidFill>
                            <a:schemeClr val="bg1"/>
                          </a:solidFill>
                        </a:rPr>
                        <a:t>обл</a:t>
                      </a:r>
                      <a:endParaRPr lang="ru-RU" sz="9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98849483"/>
                  </a:ext>
                </a:extLst>
              </a:tr>
              <a:tr h="376969"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>
                          <a:solidFill>
                            <a:schemeClr val="bg1"/>
                          </a:solidFill>
                        </a:rPr>
                        <a:t>Брянская </a:t>
                      </a:r>
                      <a:r>
                        <a:rPr lang="ru-RU" sz="900" b="1" dirty="0" err="1">
                          <a:solidFill>
                            <a:schemeClr val="bg1"/>
                          </a:solidFill>
                        </a:rPr>
                        <a:t>обл</a:t>
                      </a:r>
                      <a:endParaRPr lang="ru-RU" sz="9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>
                          <a:solidFill>
                            <a:schemeClr val="bg1"/>
                          </a:solidFill>
                        </a:rPr>
                        <a:t>Костромская </a:t>
                      </a:r>
                      <a:r>
                        <a:rPr lang="ru-RU" sz="900" b="1" dirty="0" err="1">
                          <a:solidFill>
                            <a:schemeClr val="bg1"/>
                          </a:solidFill>
                        </a:rPr>
                        <a:t>обл</a:t>
                      </a:r>
                      <a:endParaRPr lang="ru-RU" sz="9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>
                          <a:solidFill>
                            <a:schemeClr val="bg1"/>
                          </a:solidFill>
                        </a:rPr>
                        <a:t>Московская </a:t>
                      </a:r>
                      <a:r>
                        <a:rPr lang="ru-RU" sz="900" b="1" dirty="0" err="1">
                          <a:solidFill>
                            <a:schemeClr val="bg1"/>
                          </a:solidFill>
                        </a:rPr>
                        <a:t>обл</a:t>
                      </a:r>
                      <a:endParaRPr lang="ru-RU" sz="9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>
                          <a:solidFill>
                            <a:schemeClr val="bg1"/>
                          </a:solidFill>
                        </a:rPr>
                        <a:t>Псковская </a:t>
                      </a:r>
                      <a:r>
                        <a:rPr lang="ru-RU" sz="900" b="1" dirty="0" err="1">
                          <a:solidFill>
                            <a:schemeClr val="bg1"/>
                          </a:solidFill>
                        </a:rPr>
                        <a:t>обл</a:t>
                      </a:r>
                      <a:endParaRPr lang="ru-RU" sz="9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>
                          <a:solidFill>
                            <a:schemeClr val="bg1"/>
                          </a:solidFill>
                        </a:rPr>
                        <a:t>Республика Мордовия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>
                          <a:solidFill>
                            <a:schemeClr val="bg1"/>
                          </a:solidFill>
                        </a:rPr>
                        <a:t>Свердловская </a:t>
                      </a:r>
                      <a:r>
                        <a:rPr lang="ru-RU" sz="900" b="1" dirty="0" err="1">
                          <a:solidFill>
                            <a:schemeClr val="bg1"/>
                          </a:solidFill>
                        </a:rPr>
                        <a:t>обл</a:t>
                      </a:r>
                      <a:endParaRPr lang="ru-RU" sz="9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>
                          <a:solidFill>
                            <a:schemeClr val="bg1"/>
                          </a:solidFill>
                        </a:rPr>
                        <a:t>Хабаровский край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39599753"/>
                  </a:ext>
                </a:extLst>
              </a:tr>
              <a:tr h="376969"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>
                          <a:solidFill>
                            <a:schemeClr val="bg1"/>
                          </a:solidFill>
                        </a:rPr>
                        <a:t>Владимирская </a:t>
                      </a:r>
                      <a:r>
                        <a:rPr lang="ru-RU" sz="900" b="1" dirty="0" err="1">
                          <a:solidFill>
                            <a:schemeClr val="bg1"/>
                          </a:solidFill>
                        </a:rPr>
                        <a:t>обл</a:t>
                      </a:r>
                      <a:endParaRPr lang="ru-RU" sz="9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>
                          <a:solidFill>
                            <a:schemeClr val="bg1"/>
                          </a:solidFill>
                        </a:rPr>
                        <a:t>Краснодарский край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900" b="1" dirty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r>
                        <a:rPr lang="ru-RU" sz="900" b="1" dirty="0">
                          <a:solidFill>
                            <a:schemeClr val="bg1"/>
                          </a:solidFill>
                        </a:rPr>
                        <a:t>Мурманская </a:t>
                      </a:r>
                      <a:r>
                        <a:rPr lang="ru-RU" sz="900" b="1" dirty="0" err="1">
                          <a:solidFill>
                            <a:schemeClr val="bg1"/>
                          </a:solidFill>
                        </a:rPr>
                        <a:t>обл</a:t>
                      </a:r>
                      <a:endParaRPr lang="ru-RU" sz="9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>
                          <a:solidFill>
                            <a:schemeClr val="bg1"/>
                          </a:solidFill>
                        </a:rPr>
                        <a:t>Республика Саха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>
                          <a:solidFill>
                            <a:schemeClr val="bg1"/>
                          </a:solidFill>
                        </a:rPr>
                        <a:t>Республика Татарстан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>
                          <a:solidFill>
                            <a:schemeClr val="bg1"/>
                          </a:solidFill>
                        </a:rPr>
                        <a:t>Северная Осетия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>
                          <a:solidFill>
                            <a:schemeClr val="bg1"/>
                          </a:solidFill>
                        </a:rPr>
                        <a:t>ХМАО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12133842"/>
                  </a:ext>
                </a:extLst>
              </a:tr>
              <a:tr h="376969"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>
                          <a:solidFill>
                            <a:schemeClr val="bg1"/>
                          </a:solidFill>
                        </a:rPr>
                        <a:t>Волгоградская </a:t>
                      </a:r>
                      <a:r>
                        <a:rPr lang="ru-RU" sz="900" b="1" dirty="0" err="1">
                          <a:solidFill>
                            <a:schemeClr val="bg1"/>
                          </a:solidFill>
                        </a:rPr>
                        <a:t>обл</a:t>
                      </a:r>
                      <a:endParaRPr lang="ru-RU" sz="9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>
                          <a:solidFill>
                            <a:schemeClr val="bg1"/>
                          </a:solidFill>
                        </a:rPr>
                        <a:t>Красноярский край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900" b="1" dirty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r>
                        <a:rPr lang="ru-RU" sz="900" b="1" dirty="0">
                          <a:solidFill>
                            <a:schemeClr val="bg1"/>
                          </a:solidFill>
                        </a:rPr>
                        <a:t>Нижегородская </a:t>
                      </a:r>
                      <a:r>
                        <a:rPr lang="ru-RU" sz="900" b="1" dirty="0" err="1">
                          <a:solidFill>
                            <a:schemeClr val="bg1"/>
                          </a:solidFill>
                        </a:rPr>
                        <a:t>обл</a:t>
                      </a:r>
                      <a:endParaRPr lang="ru-RU" sz="9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>
                          <a:solidFill>
                            <a:schemeClr val="bg1"/>
                          </a:solidFill>
                        </a:rPr>
                        <a:t>Республика Адыгея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>
                          <a:solidFill>
                            <a:schemeClr val="bg1"/>
                          </a:solidFill>
                        </a:rPr>
                        <a:t>Республика Тыва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>
                          <a:solidFill>
                            <a:schemeClr val="bg1"/>
                          </a:solidFill>
                        </a:rPr>
                        <a:t>Ставропольский край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>
                          <a:solidFill>
                            <a:schemeClr val="bg1"/>
                          </a:solidFill>
                        </a:rPr>
                        <a:t>Челябинская </a:t>
                      </a:r>
                      <a:r>
                        <a:rPr lang="ru-RU" sz="900" b="1" dirty="0" err="1">
                          <a:solidFill>
                            <a:schemeClr val="bg1"/>
                          </a:solidFill>
                        </a:rPr>
                        <a:t>обл</a:t>
                      </a:r>
                      <a:endParaRPr lang="ru-RU" sz="9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31043792"/>
                  </a:ext>
                </a:extLst>
              </a:tr>
              <a:tr h="376969"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>
                          <a:solidFill>
                            <a:schemeClr val="bg1"/>
                          </a:solidFill>
                        </a:rPr>
                        <a:t>Воронежская </a:t>
                      </a:r>
                      <a:r>
                        <a:rPr lang="ru-RU" sz="900" b="1" dirty="0" err="1">
                          <a:solidFill>
                            <a:schemeClr val="bg1"/>
                          </a:solidFill>
                        </a:rPr>
                        <a:t>обл</a:t>
                      </a:r>
                      <a:endParaRPr lang="ru-RU" sz="9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>
                          <a:solidFill>
                            <a:schemeClr val="bg1"/>
                          </a:solidFill>
                        </a:rPr>
                        <a:t>Курганская </a:t>
                      </a:r>
                      <a:r>
                        <a:rPr lang="ru-RU" sz="900" b="1" dirty="0" err="1">
                          <a:solidFill>
                            <a:schemeClr val="bg1"/>
                          </a:solidFill>
                        </a:rPr>
                        <a:t>обл</a:t>
                      </a:r>
                      <a:endParaRPr lang="ru-RU" sz="9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>
                          <a:solidFill>
                            <a:schemeClr val="bg1"/>
                          </a:solidFill>
                        </a:rPr>
                        <a:t>Новосибирская </a:t>
                      </a:r>
                      <a:r>
                        <a:rPr lang="ru-RU" sz="900" b="1" dirty="0" err="1">
                          <a:solidFill>
                            <a:schemeClr val="bg1"/>
                          </a:solidFill>
                        </a:rPr>
                        <a:t>обл</a:t>
                      </a:r>
                      <a:endParaRPr lang="ru-RU" sz="9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>
                          <a:solidFill>
                            <a:schemeClr val="bg1"/>
                          </a:solidFill>
                        </a:rPr>
                        <a:t>Республика Башкортостан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>
                          <a:solidFill>
                            <a:schemeClr val="bg1"/>
                          </a:solidFill>
                        </a:rPr>
                        <a:t>Республика Хакасия 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>
                          <a:solidFill>
                            <a:schemeClr val="bg1"/>
                          </a:solidFill>
                        </a:rPr>
                        <a:t>Тамбовская </a:t>
                      </a:r>
                      <a:r>
                        <a:rPr lang="ru-RU" sz="900" b="1" dirty="0" err="1">
                          <a:solidFill>
                            <a:schemeClr val="bg1"/>
                          </a:solidFill>
                        </a:rPr>
                        <a:t>обл</a:t>
                      </a:r>
                      <a:endParaRPr lang="ru-RU" sz="9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>
                          <a:solidFill>
                            <a:schemeClr val="bg1"/>
                          </a:solidFill>
                        </a:rPr>
                        <a:t>Чеченская республика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54213810"/>
                  </a:ext>
                </a:extLst>
              </a:tr>
              <a:tr h="376969"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>
                          <a:solidFill>
                            <a:schemeClr val="bg1"/>
                          </a:solidFill>
                        </a:rPr>
                        <a:t>Иркутская </a:t>
                      </a:r>
                      <a:r>
                        <a:rPr lang="ru-RU" sz="900" b="1" dirty="0" err="1">
                          <a:solidFill>
                            <a:schemeClr val="bg1"/>
                          </a:solidFill>
                        </a:rPr>
                        <a:t>обл</a:t>
                      </a:r>
                      <a:endParaRPr lang="ru-RU" sz="9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>
                          <a:solidFill>
                            <a:schemeClr val="bg1"/>
                          </a:solidFill>
                        </a:rPr>
                        <a:t>Курская </a:t>
                      </a:r>
                      <a:r>
                        <a:rPr lang="ru-RU" sz="900" b="1" dirty="0" err="1">
                          <a:solidFill>
                            <a:schemeClr val="bg1"/>
                          </a:solidFill>
                        </a:rPr>
                        <a:t>обл</a:t>
                      </a:r>
                      <a:endParaRPr lang="ru-RU" sz="9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>
                          <a:solidFill>
                            <a:schemeClr val="bg1"/>
                          </a:solidFill>
                        </a:rPr>
                        <a:t>Омская </a:t>
                      </a:r>
                      <a:r>
                        <a:rPr lang="ru-RU" sz="900" b="1" dirty="0" err="1">
                          <a:solidFill>
                            <a:schemeClr val="bg1"/>
                          </a:solidFill>
                        </a:rPr>
                        <a:t>обл</a:t>
                      </a:r>
                      <a:endParaRPr lang="ru-RU" sz="9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>
                          <a:solidFill>
                            <a:schemeClr val="bg1"/>
                          </a:solidFill>
                        </a:rPr>
                        <a:t>Республика Бурятия 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>
                          <a:solidFill>
                            <a:schemeClr val="bg1"/>
                          </a:solidFill>
                        </a:rPr>
                        <a:t>Республика Чувашия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>
                          <a:solidFill>
                            <a:schemeClr val="bg1"/>
                          </a:solidFill>
                        </a:rPr>
                        <a:t>Тверская </a:t>
                      </a:r>
                      <a:r>
                        <a:rPr lang="ru-RU" sz="900" b="1" dirty="0" err="1">
                          <a:solidFill>
                            <a:schemeClr val="bg1"/>
                          </a:solidFill>
                        </a:rPr>
                        <a:t>обл</a:t>
                      </a:r>
                      <a:endParaRPr lang="ru-RU" sz="9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>
                          <a:solidFill>
                            <a:schemeClr val="bg1"/>
                          </a:solidFill>
                        </a:rPr>
                        <a:t>Ярославская </a:t>
                      </a:r>
                      <a:r>
                        <a:rPr lang="ru-RU" sz="900" b="1" dirty="0" err="1">
                          <a:solidFill>
                            <a:schemeClr val="bg1"/>
                          </a:solidFill>
                        </a:rPr>
                        <a:t>обл</a:t>
                      </a:r>
                      <a:endParaRPr lang="ru-RU" sz="9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34814674"/>
                  </a:ext>
                </a:extLst>
              </a:tr>
            </a:tbl>
          </a:graphicData>
        </a:graphic>
      </p:graphicFrame>
      <p:sp>
        <p:nvSpPr>
          <p:cNvPr id="5" name="Объект 2">
            <a:extLst>
              <a:ext uri="{FF2B5EF4-FFF2-40B4-BE49-F238E27FC236}">
                <a16:creationId xmlns:a16="http://schemas.microsoft.com/office/drawing/2014/main" id="{D9E424B0-2DCA-4555-B6EF-F25F6C681354}"/>
              </a:ext>
            </a:extLst>
          </p:cNvPr>
          <p:cNvSpPr txBox="1">
            <a:spLocks noChangeArrowheads="1"/>
          </p:cNvSpPr>
          <p:nvPr/>
        </p:nvSpPr>
        <p:spPr bwMode="auto">
          <a:xfrm flipH="1" flipV="1">
            <a:off x="9325918" y="3723878"/>
            <a:ext cx="142626" cy="14588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3" anchor="t" anchorCtr="0" compatLnSpc="1">
            <a:prstTxWarp prst="textNoShape">
              <a:avLst/>
            </a:prstTxWarp>
          </a:bodyPr>
          <a:lstStyle>
            <a:lvl1pPr marL="228585" indent="-228585" algn="l" defTabSz="912813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>
                <a:schemeClr val="bg2"/>
              </a:buClr>
              <a:buFont typeface="Arial" panose="020B0604020202020204" pitchFamily="34" charset="0"/>
              <a:buChar char="•"/>
              <a:defRPr lang="ru-RU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758" indent="-228585" algn="l" defTabSz="912813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bg2"/>
              </a:buClr>
              <a:buFont typeface="Arial" panose="020B0604020202020204" pitchFamily="34" charset="0"/>
              <a:buChar char="•"/>
              <a:defRPr lang="ru-RU" sz="16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2931" indent="-228585" algn="l" defTabSz="912813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bg2"/>
              </a:buClr>
              <a:buFont typeface="Arial" panose="020B0604020202020204" pitchFamily="34" charset="0"/>
              <a:buChar char="•"/>
              <a:defRPr lang="ru-RU" sz="14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104" indent="-228585" algn="l" defTabSz="912813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bg2"/>
              </a:buClr>
              <a:buFont typeface="Arial" panose="020B0604020202020204" pitchFamily="34" charset="0"/>
              <a:buChar char="•"/>
              <a:defRPr lang="ru-RU" sz="12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277" indent="-228585" algn="l" defTabSz="912813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bg2"/>
              </a:buClr>
              <a:buFont typeface="Arial" panose="020B0604020202020204" pitchFamily="34" charset="0"/>
              <a:buChar char="•"/>
              <a:defRPr lang="en-US" sz="12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449" indent="-228585" algn="l" defTabSz="9143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23" indent="-228585" algn="l" defTabSz="9143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795" indent="-228585" algn="l" defTabSz="9143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966" indent="-228585" algn="l" defTabSz="9143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7013" indent="-227013" eaLnBrk="1" hangingPunct="1"/>
            <a:endParaRPr lang="en-US" altLang="ru-RU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742986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title"/>
          </p:nvPr>
        </p:nvSpPr>
        <p:spPr>
          <a:xfrm>
            <a:off x="250825" y="141288"/>
            <a:ext cx="8642350" cy="676275"/>
          </a:xfrm>
        </p:spPr>
        <p:txBody>
          <a:bodyPr/>
          <a:lstStyle/>
          <a:p>
            <a:pPr eaLnBrk="1" hangingPunct="1">
              <a:defRPr/>
            </a:pPr>
            <a:r>
              <a:rPr lang="ru-RU" altLang="ru-RU" dirty="0"/>
              <a:t>Количество участников по годам </a:t>
            </a:r>
            <a:r>
              <a:rPr lang="en-US" altLang="ru-RU" dirty="0"/>
              <a:t>/ participants</a:t>
            </a:r>
            <a:endParaRPr altLang="ru-RU" dirty="0"/>
          </a:p>
        </p:txBody>
      </p:sp>
      <mc:AlternateContent xmlns:mc="http://schemas.openxmlformats.org/markup-compatibility/2006">
        <mc:Choice xmlns="" xmlns:cx1="http://schemas.microsoft.com/office/drawing/2015/9/8/chartex" Requires="cx1">
          <p:graphicFrame>
            <p:nvGraphicFramePr>
              <p:cNvPr id="25" name="Объект 24">
                <a:extLst>
                  <a:ext uri="{FF2B5EF4-FFF2-40B4-BE49-F238E27FC236}">
                    <a16:creationId xmlns:a16="http://schemas.microsoft.com/office/drawing/2014/main" id="{AE696E7D-ACB5-48BC-97B6-852AD1BFF1BD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3678191323"/>
                  </p:ext>
                </p:extLst>
              </p:nvPr>
            </p:nvGraphicFramePr>
            <p:xfrm>
              <a:off x="250825" y="887413"/>
              <a:ext cx="8642350" cy="3575050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2"/>
              </a:graphicData>
            </a:graphic>
          </p:graphicFrame>
        </mc:Choice>
        <mc:Fallback>
          <p:pic>
            <p:nvPicPr>
              <p:cNvPr id="25" name="Объект 24">
                <a:extLst>
                  <a:ext uri="{FF2B5EF4-FFF2-40B4-BE49-F238E27FC236}">
                    <a16:creationId xmlns:a16="http://schemas.microsoft.com/office/drawing/2014/main" id="{AE696E7D-ACB5-48BC-97B6-852AD1BFF1B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50825" y="887413"/>
                <a:ext cx="8642350" cy="3575050"/>
              </a:xfrm>
              <a:prstGeom prst="rect">
                <a:avLst/>
              </a:prstGeom>
            </p:spPr>
          </p:pic>
        </mc:Fallback>
      </mc:AlternateContent>
      <p:graphicFrame>
        <p:nvGraphicFramePr>
          <p:cNvPr id="29" name="Диаграмма 28">
            <a:extLst>
              <a:ext uri="{FF2B5EF4-FFF2-40B4-BE49-F238E27FC236}">
                <a16:creationId xmlns:a16="http://schemas.microsoft.com/office/drawing/2014/main" id="{64B50828-CDBF-4729-A5C5-251E95A3841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82012251"/>
              </p:ext>
            </p:extLst>
          </p:nvPr>
        </p:nvGraphicFramePr>
        <p:xfrm>
          <a:off x="112143" y="849085"/>
          <a:ext cx="8781032" cy="41545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Объект 2"/>
          <p:cNvSpPr>
            <a:spLocks noGrp="1" noChangeArrowheads="1"/>
          </p:cNvSpPr>
          <p:nvPr>
            <p:ph idx="1"/>
          </p:nvPr>
        </p:nvSpPr>
        <p:spPr>
          <a:xfrm>
            <a:off x="254541" y="1739826"/>
            <a:ext cx="8642350" cy="875729"/>
          </a:xfrm>
        </p:spPr>
        <p:txBody>
          <a:bodyPr/>
          <a:lstStyle/>
          <a:p>
            <a:pPr marL="227013" indent="-227013" eaLnBrk="1" hangingPunct="1"/>
            <a:r>
              <a:rPr lang="ru-RU" altLang="ru-RU" sz="2000" dirty="0"/>
              <a:t>Количество секционных заседаний</a:t>
            </a:r>
            <a:r>
              <a:rPr lang="en-US" altLang="ru-RU" sz="2000" dirty="0"/>
              <a:t>/ Number of sessions</a:t>
            </a:r>
            <a:r>
              <a:rPr lang="ru-RU" altLang="ru-RU" sz="2000" dirty="0"/>
              <a:t>                              </a:t>
            </a:r>
            <a:r>
              <a:rPr lang="ru-RU" altLang="ru-RU" sz="2000" b="1" dirty="0">
                <a:solidFill>
                  <a:srgbClr val="FF0000"/>
                </a:solidFill>
              </a:rPr>
              <a:t>26</a:t>
            </a:r>
          </a:p>
          <a:p>
            <a:pPr marL="227013" indent="-227013" eaLnBrk="1" hangingPunct="1"/>
            <a:r>
              <a:rPr lang="ru-RU" altLang="ru-RU" sz="2000" dirty="0"/>
              <a:t>Количество докладов </a:t>
            </a:r>
            <a:r>
              <a:rPr lang="en-US" altLang="ru-RU" sz="2000" dirty="0"/>
              <a:t>/ Number of lectures                                                     </a:t>
            </a:r>
            <a:r>
              <a:rPr lang="en-US" altLang="ru-RU" sz="2000" dirty="0">
                <a:solidFill>
                  <a:srgbClr val="FF0000"/>
                </a:solidFill>
              </a:rPr>
              <a:t>  </a:t>
            </a:r>
            <a:r>
              <a:rPr lang="ru-RU" altLang="ru-RU" sz="2000" b="1" dirty="0">
                <a:solidFill>
                  <a:srgbClr val="FF0000"/>
                </a:solidFill>
              </a:rPr>
              <a:t>159</a:t>
            </a:r>
            <a:endParaRPr lang="en-US" altLang="ru-RU" sz="2000" dirty="0">
              <a:solidFill>
                <a:srgbClr val="FF0000"/>
              </a:solidFill>
            </a:endParaRPr>
          </a:p>
          <a:p>
            <a:pPr marL="227013" indent="-227013" eaLnBrk="1" hangingPunct="1"/>
            <a:endParaRPr lang="en-US" altLang="ru-RU" sz="2000" dirty="0">
              <a:solidFill>
                <a:srgbClr val="FF0000"/>
              </a:solidFill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50E01A01-9383-49E9-B965-DB9B65AFAB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7109" y="2831579"/>
            <a:ext cx="864235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45720" tIns="45720" rIns="45720" bIns="45720" numCol="1" anchor="ctr" anchorCtr="0" compatLnSpc="1">
            <a:prstTxWarp prst="textNoShape">
              <a:avLst/>
            </a:prstTxWarp>
          </a:bodyPr>
          <a:lstStyle>
            <a:lvl1pPr algn="ctr" defTabSz="91281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3600" b="1" kern="1200" cap="all" baseline="0" dirty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algn="ctr" defTabSz="91281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accent2"/>
                </a:solidFill>
                <a:latin typeface="Myriad Pro" panose="020B0503030403020204" pitchFamily="34" charset="0"/>
              </a:defRPr>
            </a:lvl2pPr>
            <a:lvl3pPr algn="ctr" defTabSz="91281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accent2"/>
                </a:solidFill>
                <a:latin typeface="Myriad Pro" panose="020B0503030403020204" pitchFamily="34" charset="0"/>
              </a:defRPr>
            </a:lvl3pPr>
            <a:lvl4pPr algn="ctr" defTabSz="91281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accent2"/>
                </a:solidFill>
                <a:latin typeface="Myriad Pro" panose="020B0503030403020204" pitchFamily="34" charset="0"/>
              </a:defRPr>
            </a:lvl4pPr>
            <a:lvl5pPr algn="ctr" defTabSz="91281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accent2"/>
                </a:solidFill>
                <a:latin typeface="Myriad Pro" panose="020B0503030403020204" pitchFamily="34" charset="0"/>
              </a:defRPr>
            </a:lvl5pPr>
            <a:lvl6pPr marL="457200" algn="ctr" defTabSz="912813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2"/>
                </a:solidFill>
                <a:latin typeface="Myriad Pro" panose="020B0503030403020204" pitchFamily="34" charset="0"/>
              </a:defRPr>
            </a:lvl6pPr>
            <a:lvl7pPr marL="914400" algn="ctr" defTabSz="912813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2"/>
                </a:solidFill>
                <a:latin typeface="Myriad Pro" panose="020B0503030403020204" pitchFamily="34" charset="0"/>
              </a:defRPr>
            </a:lvl7pPr>
            <a:lvl8pPr marL="1371600" algn="ctr" defTabSz="912813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2"/>
                </a:solidFill>
                <a:latin typeface="Myriad Pro" panose="020B0503030403020204" pitchFamily="34" charset="0"/>
              </a:defRPr>
            </a:lvl8pPr>
            <a:lvl9pPr marL="1828800" algn="ctr" defTabSz="912813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2"/>
                </a:solidFill>
                <a:latin typeface="Myriad Pro" panose="020B0503030403020204" pitchFamily="34" charset="0"/>
              </a:defRPr>
            </a:lvl9pPr>
          </a:lstStyle>
          <a:p>
            <a:pPr eaLnBrk="1" hangingPunct="1">
              <a:defRPr/>
            </a:pPr>
            <a:r>
              <a:rPr lang="ru-RU" altLang="ru-RU" dirty="0"/>
              <a:t>сестринский курс </a:t>
            </a:r>
            <a:r>
              <a:rPr lang="en-US" altLang="ru-RU" dirty="0"/>
              <a:t>/ N&amp;T Course</a:t>
            </a:r>
          </a:p>
          <a:p>
            <a:pPr eaLnBrk="1" hangingPunct="1">
              <a:defRPr/>
            </a:pPr>
            <a:r>
              <a:rPr lang="ru-RU" altLang="ru-RU" sz="1600" dirty="0"/>
              <a:t>1</a:t>
            </a:r>
            <a:r>
              <a:rPr lang="en-US" altLang="ru-RU" sz="1600" dirty="0"/>
              <a:t>5-16</a:t>
            </a:r>
            <a:r>
              <a:rPr lang="ru-RU" altLang="ru-RU" sz="1600" dirty="0"/>
              <a:t> ноября 2024</a:t>
            </a: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577F60F0-0FD8-4E91-8665-45DC58480F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520" y="3651869"/>
            <a:ext cx="8642350" cy="1008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81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585" indent="-228585" algn="l" defTabSz="912813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>
                <a:schemeClr val="bg2"/>
              </a:buClr>
              <a:buFont typeface="Arial" panose="020B0604020202020204" pitchFamily="34" charset="0"/>
              <a:buChar char="•"/>
              <a:defRPr lang="ru-RU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758" indent="-228585" algn="l" defTabSz="912813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bg2"/>
              </a:buClr>
              <a:buFont typeface="Arial" panose="020B0604020202020204" pitchFamily="34" charset="0"/>
              <a:buChar char="•"/>
              <a:defRPr lang="ru-RU" sz="16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2931" indent="-228585" algn="l" defTabSz="912813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bg2"/>
              </a:buClr>
              <a:buFont typeface="Arial" panose="020B0604020202020204" pitchFamily="34" charset="0"/>
              <a:buChar char="•"/>
              <a:defRPr lang="ru-RU" sz="14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104" indent="-228585" algn="l" defTabSz="912813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bg2"/>
              </a:buClr>
              <a:buFont typeface="Arial" panose="020B0604020202020204" pitchFamily="34" charset="0"/>
              <a:buChar char="•"/>
              <a:defRPr lang="ru-RU" sz="12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277" indent="-228585" algn="l" defTabSz="912813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bg2"/>
              </a:buClr>
              <a:buFont typeface="Arial" panose="020B0604020202020204" pitchFamily="34" charset="0"/>
              <a:buChar char="•"/>
              <a:defRPr lang="en-US" sz="12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449" indent="-228585" algn="l" defTabSz="9143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23" indent="-228585" algn="l" defTabSz="9143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795" indent="-228585" algn="l" defTabSz="9143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966" indent="-228585" algn="l" defTabSz="9143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7013" indent="-227013" eaLnBrk="1" hangingPunct="1"/>
            <a:r>
              <a:rPr lang="ru-RU" altLang="ru-RU" sz="2000" dirty="0"/>
              <a:t>Количество </a:t>
            </a:r>
            <a:r>
              <a:rPr lang="en-US" altLang="ru-RU" sz="2000" dirty="0"/>
              <a:t>c</a:t>
            </a:r>
            <a:r>
              <a:rPr lang="ru-RU" altLang="ru-RU" sz="2000" dirty="0" err="1"/>
              <a:t>ессий</a:t>
            </a:r>
            <a:r>
              <a:rPr lang="ru-RU" altLang="ru-RU" sz="2000" dirty="0"/>
              <a:t> / Number </a:t>
            </a:r>
            <a:r>
              <a:rPr lang="ru-RU" altLang="ru-RU" sz="2000" dirty="0" err="1"/>
              <a:t>of</a:t>
            </a:r>
            <a:r>
              <a:rPr lang="ru-RU" altLang="ru-RU" sz="2000" dirty="0"/>
              <a:t> </a:t>
            </a:r>
            <a:r>
              <a:rPr lang="ru-RU" altLang="ru-RU" sz="2000" dirty="0" err="1"/>
              <a:t>sessions</a:t>
            </a:r>
            <a:r>
              <a:rPr lang="ru-RU" altLang="ru-RU" sz="2000" dirty="0"/>
              <a:t>                                                                </a:t>
            </a:r>
            <a:r>
              <a:rPr lang="ru-RU" altLang="ru-RU" sz="2000" b="1" dirty="0">
                <a:solidFill>
                  <a:srgbClr val="FF0000"/>
                </a:solidFill>
              </a:rPr>
              <a:t>4</a:t>
            </a:r>
          </a:p>
          <a:p>
            <a:pPr marL="227013" indent="-227013" eaLnBrk="1" hangingPunct="1"/>
            <a:r>
              <a:rPr lang="ru-RU" altLang="ru-RU" sz="2000" dirty="0"/>
              <a:t>Количество докладов / Number </a:t>
            </a:r>
            <a:r>
              <a:rPr lang="ru-RU" altLang="ru-RU" sz="2000" dirty="0" err="1"/>
              <a:t>of</a:t>
            </a:r>
            <a:r>
              <a:rPr lang="ru-RU" altLang="ru-RU" sz="2000" dirty="0"/>
              <a:t> </a:t>
            </a:r>
            <a:r>
              <a:rPr lang="ru-RU" altLang="ru-RU" sz="2000" dirty="0" err="1"/>
              <a:t>lectures</a:t>
            </a:r>
            <a:r>
              <a:rPr lang="ru-RU" altLang="ru-RU" sz="2000" dirty="0"/>
              <a:t>                                                     </a:t>
            </a:r>
            <a:r>
              <a:rPr lang="ru-RU" altLang="ru-RU" sz="2000" dirty="0">
                <a:solidFill>
                  <a:srgbClr val="FF0000"/>
                </a:solidFill>
              </a:rPr>
              <a:t>    </a:t>
            </a:r>
            <a:r>
              <a:rPr lang="ru-RU" altLang="ru-RU" sz="2000" b="1" dirty="0">
                <a:solidFill>
                  <a:srgbClr val="FF0000"/>
                </a:solidFill>
              </a:rPr>
              <a:t>32</a:t>
            </a:r>
            <a:endParaRPr lang="ru-RU" altLang="ru-RU" sz="2000" dirty="0">
              <a:solidFill>
                <a:srgbClr val="FF0000"/>
              </a:solidFill>
            </a:endParaRPr>
          </a:p>
          <a:p>
            <a:pPr marL="227013" indent="-227013" eaLnBrk="1" hangingPunct="1"/>
            <a:endParaRPr lang="ru-RU" altLang="ru-RU" sz="2000" dirty="0">
              <a:solidFill>
                <a:srgbClr val="FF0000"/>
              </a:solidFill>
            </a:endParaRPr>
          </a:p>
        </p:txBody>
      </p:sp>
      <p:sp>
        <p:nvSpPr>
          <p:cNvPr id="7" name="Заголовок 1"/>
          <p:cNvSpPr txBox="1">
            <a:spLocks noChangeArrowheads="1"/>
          </p:cNvSpPr>
          <p:nvPr/>
        </p:nvSpPr>
        <p:spPr bwMode="auto">
          <a:xfrm>
            <a:off x="250825" y="141288"/>
            <a:ext cx="864235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45720" tIns="45720" rIns="45720" bIns="45720" numCol="1" anchor="t" anchorCtr="0" compatLnSpc="1">
            <a:prstTxWarp prst="textNoShape">
              <a:avLst/>
            </a:prstTxWarp>
          </a:bodyPr>
          <a:lstStyle>
            <a:lvl1pPr algn="ctr" defTabSz="91281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3600" b="1" kern="1200" cap="all" baseline="0" dirty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algn="ctr" defTabSz="91281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accent2"/>
                </a:solidFill>
                <a:latin typeface="Myriad Pro" panose="020B0503030403020204" pitchFamily="34" charset="0"/>
              </a:defRPr>
            </a:lvl2pPr>
            <a:lvl3pPr algn="ctr" defTabSz="91281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accent2"/>
                </a:solidFill>
                <a:latin typeface="Myriad Pro" panose="020B0503030403020204" pitchFamily="34" charset="0"/>
              </a:defRPr>
            </a:lvl3pPr>
            <a:lvl4pPr algn="ctr" defTabSz="91281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accent2"/>
                </a:solidFill>
                <a:latin typeface="Myriad Pro" panose="020B0503030403020204" pitchFamily="34" charset="0"/>
              </a:defRPr>
            </a:lvl4pPr>
            <a:lvl5pPr algn="ctr" defTabSz="91281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accent2"/>
                </a:solidFill>
                <a:latin typeface="Myriad Pro" panose="020B0503030403020204" pitchFamily="34" charset="0"/>
              </a:defRPr>
            </a:lvl5pPr>
            <a:lvl6pPr marL="457200" algn="ctr" defTabSz="912813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2"/>
                </a:solidFill>
                <a:latin typeface="Myriad Pro" panose="020B0503030403020204" pitchFamily="34" charset="0"/>
              </a:defRPr>
            </a:lvl6pPr>
            <a:lvl7pPr marL="914400" algn="ctr" defTabSz="912813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2"/>
                </a:solidFill>
                <a:latin typeface="Myriad Pro" panose="020B0503030403020204" pitchFamily="34" charset="0"/>
              </a:defRPr>
            </a:lvl7pPr>
            <a:lvl8pPr marL="1371600" algn="ctr" defTabSz="912813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2"/>
                </a:solidFill>
                <a:latin typeface="Myriad Pro" panose="020B0503030403020204" pitchFamily="34" charset="0"/>
              </a:defRPr>
            </a:lvl8pPr>
            <a:lvl9pPr marL="1828800" algn="ctr" defTabSz="912813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2"/>
                </a:solidFill>
                <a:latin typeface="Myriad Pro" panose="020B0503030403020204" pitchFamily="34" charset="0"/>
              </a:defRPr>
            </a:lvl9pPr>
          </a:lstStyle>
          <a:p>
            <a:pPr eaLnBrk="1" hangingPunct="1">
              <a:defRPr/>
            </a:pPr>
            <a:r>
              <a:rPr lang="ru-RU" altLang="ru-RU" dirty="0"/>
              <a:t>Наука и практика </a:t>
            </a:r>
            <a:r>
              <a:rPr lang="en-US" altLang="ru-RU" dirty="0"/>
              <a:t>/</a:t>
            </a:r>
            <a:r>
              <a:rPr lang="ru-RU" altLang="ru-RU" dirty="0"/>
              <a:t/>
            </a:r>
            <a:br>
              <a:rPr lang="ru-RU" altLang="ru-RU" dirty="0"/>
            </a:br>
            <a:r>
              <a:rPr lang="en-US" altLang="ru-RU" dirty="0"/>
              <a:t>science and practice</a:t>
            </a:r>
            <a:endParaRPr lang="ru-RU" altLang="ru-RU" dirty="0"/>
          </a:p>
          <a:p>
            <a:pPr eaLnBrk="1" hangingPunct="1">
              <a:defRPr/>
            </a:pPr>
            <a:r>
              <a:rPr lang="ru-RU" altLang="ru-RU" sz="1600" dirty="0"/>
              <a:t>(секционные заседания </a:t>
            </a:r>
            <a:r>
              <a:rPr lang="en-US" altLang="ru-RU" sz="1600" dirty="0"/>
              <a:t>/ sessions</a:t>
            </a:r>
            <a:r>
              <a:rPr lang="ru-RU" altLang="ru-RU" sz="1600" dirty="0"/>
              <a:t>)</a:t>
            </a:r>
            <a:r>
              <a:rPr lang="en-US" altLang="ru-RU" sz="1600" dirty="0"/>
              <a:t> - </a:t>
            </a:r>
            <a:r>
              <a:rPr lang="ru-RU" altLang="ru-RU" sz="1600" dirty="0"/>
              <a:t>14 ноября 2024</a:t>
            </a:r>
            <a:endParaRPr lang="en-US" altLang="ru-RU" sz="1600" dirty="0"/>
          </a:p>
        </p:txBody>
      </p:sp>
    </p:spTree>
    <p:extLst>
      <p:ext uri="{BB962C8B-B14F-4D97-AF65-F5344CB8AC3E}">
        <p14:creationId xmlns:p14="http://schemas.microsoft.com/office/powerpoint/2010/main" val="512176699"/>
      </p:ext>
    </p:extLst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Объект 2"/>
          <p:cNvSpPr>
            <a:spLocks noGrp="1" noChangeArrowheads="1"/>
          </p:cNvSpPr>
          <p:nvPr>
            <p:ph idx="1"/>
          </p:nvPr>
        </p:nvSpPr>
        <p:spPr>
          <a:xfrm>
            <a:off x="251520" y="1923678"/>
            <a:ext cx="8642350" cy="1944216"/>
          </a:xfrm>
        </p:spPr>
        <p:txBody>
          <a:bodyPr/>
          <a:lstStyle/>
          <a:p>
            <a:pPr marL="227013" indent="-227013" eaLnBrk="1" hangingPunct="1"/>
            <a:r>
              <a:rPr lang="ru-RU" altLang="ru-RU" sz="2000" dirty="0"/>
              <a:t>Количество пленарных заседаний</a:t>
            </a:r>
            <a:r>
              <a:rPr lang="en-US" altLang="ru-RU" sz="2000" dirty="0"/>
              <a:t> / Number of Plenary sessions</a:t>
            </a:r>
            <a:r>
              <a:rPr lang="ru-RU" altLang="ru-RU" sz="2000" dirty="0"/>
              <a:t>              </a:t>
            </a:r>
            <a:r>
              <a:rPr lang="ru-RU" altLang="ru-RU" sz="2000" b="1" dirty="0">
                <a:solidFill>
                  <a:srgbClr val="FF0000"/>
                </a:solidFill>
              </a:rPr>
              <a:t>24</a:t>
            </a:r>
          </a:p>
          <a:p>
            <a:pPr marL="227013" indent="-227013" eaLnBrk="1" hangingPunct="1"/>
            <a:r>
              <a:rPr lang="ru-RU" altLang="ru-RU" sz="2000" dirty="0"/>
              <a:t>Количество дискуссионных клубов </a:t>
            </a:r>
            <a:r>
              <a:rPr lang="en-US" altLang="ru-RU" sz="2000" dirty="0"/>
              <a:t>/ Number of Discussion clubs</a:t>
            </a:r>
            <a:r>
              <a:rPr lang="ru-RU" altLang="ru-RU" sz="2000" dirty="0"/>
              <a:t> </a:t>
            </a:r>
            <a:r>
              <a:rPr lang="en-US" altLang="ru-RU" sz="2000" dirty="0"/>
              <a:t>          </a:t>
            </a:r>
            <a:r>
              <a:rPr lang="en-US" altLang="ru-RU" sz="1200" dirty="0"/>
              <a:t> </a:t>
            </a:r>
            <a:r>
              <a:rPr lang="en-US" altLang="ru-RU" sz="2000" b="1" dirty="0">
                <a:solidFill>
                  <a:srgbClr val="FF0000"/>
                </a:solidFill>
              </a:rPr>
              <a:t>17</a:t>
            </a:r>
          </a:p>
          <a:p>
            <a:pPr marL="227013" indent="-227013" eaLnBrk="1" hangingPunct="1"/>
            <a:r>
              <a:rPr lang="ru-RU" altLang="ru-RU" sz="2000" dirty="0"/>
              <a:t>Количество докладов </a:t>
            </a:r>
            <a:r>
              <a:rPr lang="en-US" altLang="ru-RU" sz="2000" dirty="0"/>
              <a:t>/ Number of lectures                                                   </a:t>
            </a:r>
            <a:r>
              <a:rPr lang="en-US" altLang="ru-RU" dirty="0">
                <a:solidFill>
                  <a:srgbClr val="FF0000"/>
                </a:solidFill>
              </a:rPr>
              <a:t>  </a:t>
            </a:r>
            <a:r>
              <a:rPr lang="en-US" altLang="ru-RU" sz="2000" b="1" dirty="0">
                <a:solidFill>
                  <a:srgbClr val="FF0000"/>
                </a:solidFill>
              </a:rPr>
              <a:t>216</a:t>
            </a:r>
            <a:endParaRPr lang="ru-RU" altLang="ru-RU" sz="2000" b="1" dirty="0">
              <a:solidFill>
                <a:srgbClr val="FF0000"/>
              </a:solidFill>
            </a:endParaRPr>
          </a:p>
          <a:p>
            <a:pPr marL="227013" indent="-227013" eaLnBrk="1" hangingPunct="1"/>
            <a:r>
              <a:rPr lang="ru-RU" altLang="ru-RU" sz="2000" dirty="0"/>
              <a:t>Количество симпозиумов </a:t>
            </a:r>
            <a:r>
              <a:rPr lang="en-US" altLang="ru-RU" sz="2000" dirty="0"/>
              <a:t>/ Number of symposia                                            </a:t>
            </a:r>
            <a:r>
              <a:rPr lang="en-US" altLang="ru-RU" sz="2000" b="1" dirty="0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5" name="Заголовок 1"/>
          <p:cNvSpPr txBox="1">
            <a:spLocks noChangeArrowheads="1"/>
          </p:cNvSpPr>
          <p:nvPr/>
        </p:nvSpPr>
        <p:spPr bwMode="auto">
          <a:xfrm>
            <a:off x="250825" y="141288"/>
            <a:ext cx="864235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45720" tIns="45720" rIns="45720" bIns="45720" numCol="1" anchor="t" anchorCtr="0" compatLnSpc="1">
            <a:prstTxWarp prst="textNoShape">
              <a:avLst/>
            </a:prstTxWarp>
          </a:bodyPr>
          <a:lstStyle>
            <a:lvl1pPr algn="ctr" defTabSz="91281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3600" b="1" kern="1200" cap="all" baseline="0" dirty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algn="ctr" defTabSz="91281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accent2"/>
                </a:solidFill>
                <a:latin typeface="Myriad Pro" panose="020B0503030403020204" pitchFamily="34" charset="0"/>
              </a:defRPr>
            </a:lvl2pPr>
            <a:lvl3pPr algn="ctr" defTabSz="91281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accent2"/>
                </a:solidFill>
                <a:latin typeface="Myriad Pro" panose="020B0503030403020204" pitchFamily="34" charset="0"/>
              </a:defRPr>
            </a:lvl3pPr>
            <a:lvl4pPr algn="ctr" defTabSz="91281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accent2"/>
                </a:solidFill>
                <a:latin typeface="Myriad Pro" panose="020B0503030403020204" pitchFamily="34" charset="0"/>
              </a:defRPr>
            </a:lvl4pPr>
            <a:lvl5pPr algn="ctr" defTabSz="91281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accent2"/>
                </a:solidFill>
                <a:latin typeface="Myriad Pro" panose="020B0503030403020204" pitchFamily="34" charset="0"/>
              </a:defRPr>
            </a:lvl5pPr>
            <a:lvl6pPr marL="457200" algn="ctr" defTabSz="912813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2"/>
                </a:solidFill>
                <a:latin typeface="Myriad Pro" panose="020B0503030403020204" pitchFamily="34" charset="0"/>
              </a:defRPr>
            </a:lvl6pPr>
            <a:lvl7pPr marL="914400" algn="ctr" defTabSz="912813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2"/>
                </a:solidFill>
                <a:latin typeface="Myriad Pro" panose="020B0503030403020204" pitchFamily="34" charset="0"/>
              </a:defRPr>
            </a:lvl7pPr>
            <a:lvl8pPr marL="1371600" algn="ctr" defTabSz="912813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2"/>
                </a:solidFill>
                <a:latin typeface="Myriad Pro" panose="020B0503030403020204" pitchFamily="34" charset="0"/>
              </a:defRPr>
            </a:lvl8pPr>
            <a:lvl9pPr marL="1828800" algn="ctr" defTabSz="912813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2"/>
                </a:solidFill>
                <a:latin typeface="Myriad Pro" panose="020B0503030403020204" pitchFamily="34" charset="0"/>
              </a:defRPr>
            </a:lvl9pPr>
          </a:lstStyle>
          <a:p>
            <a:pPr eaLnBrk="1" hangingPunct="1">
              <a:defRPr/>
            </a:pPr>
            <a:r>
              <a:rPr lang="ru-RU" altLang="ru-RU" dirty="0"/>
              <a:t>Основная программа</a:t>
            </a:r>
            <a:r>
              <a:rPr lang="en-US" altLang="ru-RU" dirty="0"/>
              <a:t> /</a:t>
            </a:r>
            <a:br>
              <a:rPr lang="en-US" altLang="ru-RU" dirty="0"/>
            </a:br>
            <a:r>
              <a:rPr lang="en-US" altLang="ru-RU" dirty="0"/>
              <a:t> scientific program </a:t>
            </a:r>
            <a:br>
              <a:rPr lang="en-US" altLang="ru-RU" dirty="0"/>
            </a:br>
            <a:r>
              <a:rPr lang="ru-RU" altLang="ru-RU" sz="1600" dirty="0"/>
              <a:t>15–17 ноября</a:t>
            </a:r>
            <a:r>
              <a:rPr lang="en-US" altLang="ru-RU" dirty="0"/>
              <a:t/>
            </a:r>
            <a:br>
              <a:rPr lang="en-US" altLang="ru-RU" dirty="0"/>
            </a:br>
            <a:endParaRPr lang="en-US" altLang="ru-RU" sz="1400" dirty="0"/>
          </a:p>
        </p:txBody>
      </p:sp>
    </p:spTree>
    <p:extLst>
      <p:ext uri="{BB962C8B-B14F-4D97-AF65-F5344CB8AC3E}">
        <p14:creationId xmlns:p14="http://schemas.microsoft.com/office/powerpoint/2010/main" val="265965115"/>
      </p:ext>
    </p:extLst>
  </p:cSld>
  <p:clrMapOvr>
    <a:masterClrMapping/>
  </p:clrMapOvr>
  <p:transition spd="slow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Объект 2"/>
          <p:cNvSpPr>
            <a:spLocks noGrp="1" noChangeArrowheads="1"/>
          </p:cNvSpPr>
          <p:nvPr>
            <p:ph idx="1"/>
          </p:nvPr>
        </p:nvSpPr>
        <p:spPr>
          <a:xfrm>
            <a:off x="247891" y="1779662"/>
            <a:ext cx="8642350" cy="2592288"/>
          </a:xfrm>
        </p:spPr>
        <p:txBody>
          <a:bodyPr/>
          <a:lstStyle/>
          <a:p>
            <a:pPr marL="227013" indent="-227013" eaLnBrk="1" hangingPunct="1"/>
            <a:r>
              <a:rPr lang="ru-RU" altLang="ru-RU" sz="2000" dirty="0"/>
              <a:t>Количество интерактивных сессий </a:t>
            </a:r>
            <a:r>
              <a:rPr lang="en-US" altLang="ru-RU" sz="2000" dirty="0"/>
              <a:t>/ Number of interactive sessions</a:t>
            </a:r>
            <a:r>
              <a:rPr lang="ru-RU" altLang="ru-RU" sz="2000" dirty="0"/>
              <a:t>       </a:t>
            </a:r>
            <a:r>
              <a:rPr lang="en-US" altLang="ru-RU" sz="2000" b="1" dirty="0">
                <a:solidFill>
                  <a:srgbClr val="FF0000"/>
                </a:solidFill>
              </a:rPr>
              <a:t>17</a:t>
            </a:r>
          </a:p>
          <a:p>
            <a:endParaRPr lang="ru-RU" sz="2000" dirty="0"/>
          </a:p>
          <a:p>
            <a:r>
              <a:rPr lang="ru-RU" sz="2000" dirty="0"/>
              <a:t>ООО «ТЕХНОПРОЕКТ» / </a:t>
            </a:r>
            <a:r>
              <a:rPr lang="en-US" sz="2000" dirty="0" err="1"/>
              <a:t>Exten</a:t>
            </a:r>
            <a:r>
              <a:rPr lang="en-US" sz="2000" dirty="0"/>
              <a:t> Medical</a:t>
            </a:r>
          </a:p>
          <a:p>
            <a:r>
              <a:rPr lang="en-US" sz="2000" dirty="0"/>
              <a:t>CARDIOMEDICS</a:t>
            </a:r>
            <a:endParaRPr lang="ru-RU" sz="2000" dirty="0"/>
          </a:p>
          <a:p>
            <a:r>
              <a:rPr lang="en-US" sz="2000" dirty="0"/>
              <a:t>GE HealthCare</a:t>
            </a:r>
          </a:p>
        </p:txBody>
      </p:sp>
      <p:sp>
        <p:nvSpPr>
          <p:cNvPr id="4" name="Объект 2"/>
          <p:cNvSpPr txBox="1">
            <a:spLocks noChangeArrowheads="1"/>
          </p:cNvSpPr>
          <p:nvPr/>
        </p:nvSpPr>
        <p:spPr bwMode="auto">
          <a:xfrm>
            <a:off x="4860032" y="2581455"/>
            <a:ext cx="1872208" cy="1080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81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585" indent="-228585" algn="l" defTabSz="912813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>
                <a:schemeClr val="bg2"/>
              </a:buClr>
              <a:buFont typeface="Arial" panose="020B0604020202020204" pitchFamily="34" charset="0"/>
              <a:buChar char="•"/>
              <a:defRPr lang="ru-RU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758" indent="-228585" algn="l" defTabSz="912813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bg2"/>
              </a:buClr>
              <a:buFont typeface="Arial" panose="020B0604020202020204" pitchFamily="34" charset="0"/>
              <a:buChar char="•"/>
              <a:defRPr lang="ru-RU" sz="16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2931" indent="-228585" algn="l" defTabSz="912813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bg2"/>
              </a:buClr>
              <a:buFont typeface="Arial" panose="020B0604020202020204" pitchFamily="34" charset="0"/>
              <a:buChar char="•"/>
              <a:defRPr lang="ru-RU" sz="14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104" indent="-228585" algn="l" defTabSz="912813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bg2"/>
              </a:buClr>
              <a:buFont typeface="Arial" panose="020B0604020202020204" pitchFamily="34" charset="0"/>
              <a:buChar char="•"/>
              <a:defRPr lang="ru-RU" sz="12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277" indent="-228585" algn="l" defTabSz="912813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bg2"/>
              </a:buClr>
              <a:buFont typeface="Arial" panose="020B0604020202020204" pitchFamily="34" charset="0"/>
              <a:buChar char="•"/>
              <a:defRPr lang="en-US" sz="12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449" indent="-228585" algn="l" defTabSz="9143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23" indent="-228585" algn="l" defTabSz="9143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795" indent="-228585" algn="l" defTabSz="9143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966" indent="-228585" algn="l" defTabSz="9143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/>
              <a:t>R-Vascular</a:t>
            </a:r>
          </a:p>
          <a:p>
            <a:r>
              <a:rPr lang="en-US" sz="2000" dirty="0"/>
              <a:t>PHILIPS</a:t>
            </a:r>
            <a:endParaRPr lang="en-US" altLang="ru-RU" sz="2000" dirty="0"/>
          </a:p>
        </p:txBody>
      </p:sp>
      <p:sp>
        <p:nvSpPr>
          <p:cNvPr id="5" name="Заголовок 1"/>
          <p:cNvSpPr txBox="1">
            <a:spLocks noChangeArrowheads="1"/>
          </p:cNvSpPr>
          <p:nvPr/>
        </p:nvSpPr>
        <p:spPr bwMode="auto">
          <a:xfrm>
            <a:off x="250825" y="141288"/>
            <a:ext cx="864235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45720" tIns="45720" rIns="45720" bIns="45720" numCol="1" anchor="t" anchorCtr="0" compatLnSpc="1">
            <a:prstTxWarp prst="textNoShape">
              <a:avLst/>
            </a:prstTxWarp>
          </a:bodyPr>
          <a:lstStyle>
            <a:lvl1pPr algn="ctr" defTabSz="91281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3600" b="1" kern="1200" cap="all" baseline="0" dirty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algn="ctr" defTabSz="91281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accent2"/>
                </a:solidFill>
                <a:latin typeface="Myriad Pro" panose="020B0503030403020204" pitchFamily="34" charset="0"/>
              </a:defRPr>
            </a:lvl2pPr>
            <a:lvl3pPr algn="ctr" defTabSz="91281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accent2"/>
                </a:solidFill>
                <a:latin typeface="Myriad Pro" panose="020B0503030403020204" pitchFamily="34" charset="0"/>
              </a:defRPr>
            </a:lvl3pPr>
            <a:lvl4pPr algn="ctr" defTabSz="91281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accent2"/>
                </a:solidFill>
                <a:latin typeface="Myriad Pro" panose="020B0503030403020204" pitchFamily="34" charset="0"/>
              </a:defRPr>
            </a:lvl4pPr>
            <a:lvl5pPr algn="ctr" defTabSz="91281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accent2"/>
                </a:solidFill>
                <a:latin typeface="Myriad Pro" panose="020B0503030403020204" pitchFamily="34" charset="0"/>
              </a:defRPr>
            </a:lvl5pPr>
            <a:lvl6pPr marL="457200" algn="ctr" defTabSz="912813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2"/>
                </a:solidFill>
                <a:latin typeface="Myriad Pro" panose="020B0503030403020204" pitchFamily="34" charset="0"/>
              </a:defRPr>
            </a:lvl6pPr>
            <a:lvl7pPr marL="914400" algn="ctr" defTabSz="912813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2"/>
                </a:solidFill>
                <a:latin typeface="Myriad Pro" panose="020B0503030403020204" pitchFamily="34" charset="0"/>
              </a:defRPr>
            </a:lvl7pPr>
            <a:lvl8pPr marL="1371600" algn="ctr" defTabSz="912813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2"/>
                </a:solidFill>
                <a:latin typeface="Myriad Pro" panose="020B0503030403020204" pitchFamily="34" charset="0"/>
              </a:defRPr>
            </a:lvl8pPr>
            <a:lvl9pPr marL="1828800" algn="ctr" defTabSz="912813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2"/>
                </a:solidFill>
                <a:latin typeface="Myriad Pro" panose="020B0503030403020204" pitchFamily="34" charset="0"/>
              </a:defRPr>
            </a:lvl9pPr>
          </a:lstStyle>
          <a:p>
            <a:pPr eaLnBrk="1" hangingPunct="1">
              <a:defRPr/>
            </a:pPr>
            <a:r>
              <a:rPr lang="ru-RU" altLang="ru-RU" dirty="0"/>
              <a:t>Интерактивные сессии </a:t>
            </a:r>
            <a:r>
              <a:rPr lang="en-US" altLang="ru-RU" dirty="0"/>
              <a:t>/</a:t>
            </a:r>
            <a:br>
              <a:rPr lang="en-US" altLang="ru-RU" dirty="0"/>
            </a:br>
            <a:r>
              <a:rPr lang="en-US" altLang="ru-RU" dirty="0"/>
              <a:t>interactive sessions</a:t>
            </a:r>
            <a:r>
              <a:rPr lang="ru-RU" altLang="ru-RU" dirty="0"/>
              <a:t/>
            </a:r>
            <a:br>
              <a:rPr lang="ru-RU" altLang="ru-RU" dirty="0"/>
            </a:br>
            <a:r>
              <a:rPr lang="ru-RU" altLang="ru-RU" sz="1600" dirty="0"/>
              <a:t>15-17 ноября</a:t>
            </a:r>
            <a:endParaRPr lang="en-US" altLang="ru-RU" sz="1600" dirty="0"/>
          </a:p>
        </p:txBody>
      </p:sp>
    </p:spTree>
    <p:extLst>
      <p:ext uri="{BB962C8B-B14F-4D97-AF65-F5344CB8AC3E}">
        <p14:creationId xmlns:p14="http://schemas.microsoft.com/office/powerpoint/2010/main" val="2810059659"/>
      </p:ext>
    </p:extLst>
  </p:cSld>
  <p:clrMapOvr>
    <a:masterClrMapping/>
  </p:clrMapOvr>
  <p:transition spd="slow">
    <p:wipe/>
  </p:transition>
</p:sld>
</file>

<file path=ppt/theme/theme1.xml><?xml version="1.0" encoding="utf-8"?>
<a:theme xmlns:a="http://schemas.openxmlformats.org/drawingml/2006/main" name="Theme-Color">
  <a:themeElements>
    <a:clrScheme name="Theme-Color">
      <a:dk1>
        <a:srgbClr val="DE3510"/>
      </a:dk1>
      <a:lt1>
        <a:srgbClr val="FFFFFF"/>
      </a:lt1>
      <a:dk2>
        <a:srgbClr val="000000"/>
      </a:dk2>
      <a:lt2>
        <a:srgbClr val="FFFFFF"/>
      </a:lt2>
      <a:accent1>
        <a:srgbClr val="FFC000"/>
      </a:accent1>
      <a:accent2>
        <a:srgbClr val="834115"/>
      </a:accent2>
      <a:accent3>
        <a:srgbClr val="C00000"/>
      </a:accent3>
      <a:accent4>
        <a:srgbClr val="00B050"/>
      </a:accent4>
      <a:accent5>
        <a:srgbClr val="5F5F5F"/>
      </a:accent5>
      <a:accent6>
        <a:srgbClr val="023A79"/>
      </a:accent6>
      <a:hlink>
        <a:srgbClr val="3391FB"/>
      </a:hlink>
      <a:folHlink>
        <a:srgbClr val="023A79"/>
      </a:folHlink>
    </a:clrScheme>
    <a:fontScheme name="Myriad Pro">
      <a:majorFont>
        <a:latin typeface="Myriad Pro"/>
        <a:ea typeface=""/>
        <a:cs typeface=""/>
      </a:majorFont>
      <a:minorFont>
        <a:latin typeface="Myriad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 bwMode="auto"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chemeClr val="tx1"/>
              </a:solidFill>
              <a:miter lim="800000"/>
              <a:headEnd/>
              <a:tailEnd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wrap="square">
        <a:spAutoFit/>
      </a:bodyPr>
      <a:lstStyle>
        <a:defPPr eaLnBrk="1" hangingPunct="1">
          <a:spcBef>
            <a:spcPct val="0"/>
          </a:spcBef>
          <a:buClr>
            <a:schemeClr val="bg2"/>
          </a:buClr>
          <a:buSzTx/>
          <a:defRPr sz="1500" dirty="0">
            <a:solidFill>
              <a:schemeClr val="bg1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defRPr>
        </a:defPPr>
      </a:lstStyle>
    </a:txDef>
  </a:objectDefaults>
  <a:extraClrSchemeLst>
    <a:extraClrScheme>
      <a:clrScheme name="Theme-Color 1">
        <a:dk1>
          <a:srgbClr val="DE3510"/>
        </a:dk1>
        <a:lt1>
          <a:srgbClr val="FFFFFF"/>
        </a:lt1>
        <a:dk2>
          <a:srgbClr val="000000"/>
        </a:dk2>
        <a:lt2>
          <a:srgbClr val="FFFFFF"/>
        </a:lt2>
        <a:accent1>
          <a:srgbClr val="FFC000"/>
        </a:accent1>
        <a:accent2>
          <a:srgbClr val="834115"/>
        </a:accent2>
        <a:accent3>
          <a:srgbClr val="AAAAAA"/>
        </a:accent3>
        <a:accent4>
          <a:srgbClr val="DADADA"/>
        </a:accent4>
        <a:accent5>
          <a:srgbClr val="FFDCAA"/>
        </a:accent5>
        <a:accent6>
          <a:srgbClr val="763A12"/>
        </a:accent6>
        <a:hlink>
          <a:srgbClr val="3391FB"/>
        </a:hlink>
        <a:folHlink>
          <a:srgbClr val="023A79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Theme-01">
      <a:dk1>
        <a:srgbClr val="034EA2"/>
      </a:dk1>
      <a:lt1>
        <a:srgbClr val="FFFFFF"/>
      </a:lt1>
      <a:dk2>
        <a:srgbClr val="000000"/>
      </a:dk2>
      <a:lt2>
        <a:srgbClr val="FFFFFF"/>
      </a:lt2>
      <a:accent1>
        <a:srgbClr val="2C327B"/>
      </a:accent1>
      <a:accent2>
        <a:srgbClr val="7178CD"/>
      </a:accent2>
      <a:accent3>
        <a:srgbClr val="006934"/>
      </a:accent3>
      <a:accent4>
        <a:srgbClr val="B5FFD9"/>
      </a:accent4>
      <a:accent5>
        <a:srgbClr val="DD1820"/>
      </a:accent5>
      <a:accent6>
        <a:srgbClr val="F39195"/>
      </a:accent6>
      <a:hlink>
        <a:srgbClr val="3391FB"/>
      </a:hlink>
      <a:folHlink>
        <a:srgbClr val="023A79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2023</TotalTime>
  <Words>606</Words>
  <Application>Microsoft Office PowerPoint</Application>
  <PresentationFormat>Экран (16:9)</PresentationFormat>
  <Paragraphs>382</Paragraphs>
  <Slides>18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4" baseType="lpstr">
      <vt:lpstr>Open Sans</vt:lpstr>
      <vt:lpstr>Myriad Pro</vt:lpstr>
      <vt:lpstr>Calibri</vt:lpstr>
      <vt:lpstr>Inter</vt:lpstr>
      <vt:lpstr>Arial</vt:lpstr>
      <vt:lpstr>Theme-Color</vt:lpstr>
      <vt:lpstr>XXVI Московский Международный Конгресс  по рентгенэндоваскулярной хирургии – МРК Россия 2024</vt:lpstr>
      <vt:lpstr>Участники / participants</vt:lpstr>
      <vt:lpstr>Презентация PowerPoint</vt:lpstr>
      <vt:lpstr>Участники / participants</vt:lpstr>
      <vt:lpstr>География участников /  Geography of participants</vt:lpstr>
      <vt:lpstr>Количество участников по годам / participants</vt:lpstr>
      <vt:lpstr>Презентация PowerPoint</vt:lpstr>
      <vt:lpstr>Презентация PowerPoint</vt:lpstr>
      <vt:lpstr>Презентация PowerPoint</vt:lpstr>
      <vt:lpstr>Программный комитет / program committee</vt:lpstr>
      <vt:lpstr>Количество координаторов по годам / faculty</vt:lpstr>
      <vt:lpstr>Российские координаторы / Russian faculty</vt:lpstr>
      <vt:lpstr>Российские координаторы / Russian faculty</vt:lpstr>
      <vt:lpstr>Презентация PowerPoint</vt:lpstr>
      <vt:lpstr>Организация конгресса / event team</vt:lpstr>
      <vt:lpstr>ТИТУЛЬНЫЙ ПРОГРАММНЫЙ СПОНСОР/ TITLE SPONSOR</vt:lpstr>
      <vt:lpstr>Участники выставки / exibition</vt:lpstr>
      <vt:lpstr>Приглашаем на  мрк россия 2025!  Welcome to the future! С нами в будущее!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Денис Пономарёв</dc:creator>
  <cp:lastModifiedBy>User</cp:lastModifiedBy>
  <cp:revision>199</cp:revision>
  <dcterms:created xsi:type="dcterms:W3CDTF">2018-04-02T14:44:39Z</dcterms:created>
  <dcterms:modified xsi:type="dcterms:W3CDTF">2024-11-17T13:09:25Z</dcterms:modified>
</cp:coreProperties>
</file>